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2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notesSlides/notesSlide3.xml" ContentType="application/vnd.openxmlformats-officedocument.presentationml.notesSlide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notesSlides/notesSlide4.xml" ContentType="application/vnd.openxmlformats-officedocument.presentationml.notesSlide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notesSlides/notesSlide5.xml" ContentType="application/vnd.openxmlformats-officedocument.presentationml.notesSlide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11" r:id="rId3"/>
    <p:sldId id="1427" r:id="rId4"/>
    <p:sldId id="1428" r:id="rId5"/>
    <p:sldId id="137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9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14.6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41 206 6919,'0'0'4329,"-8"1"-2706,-17 1 62,17-1 145,22-2-936,309-38 470,47-5-1302,-51 22-7,581-58 605,-779 66 18,1 6 0,183 10 0,-121-2-357,-71-3-893,-113 3 524,0 0-1,-1 0 1,1 0-1,0 0 1,0 0 0,0 0-1,0 0 1,0 1-1,0-1 1,0 0 0,0 0-1,0 0 1,0 0-1,0 0 1,0 0 0,0 1-1,0-1 1,0 0-1,0 0 1,0 0 0,0 0-1,0 0 1,0 0-1,0 1 1,0-1 0,0 0-1,0 0 1,0 0-1,0 0 1,0 0 0,0 0-1,0 0 1,0 1-1,1-1 1,-1 0 0,0 0-1,0 0 1,0 0 0,0 0-1,0 0 1,0 0-1,0 0 1,0 0 0,1 0-1,-1 0 1,0 0-1,0 1 1,0-1 0,0 0-1,0 0 1,0 0-1,1 0 1,-1 0 0,0 0-1,0 0 1,0 0-1,0 0 1,0 0 0,0 0-1,0 0 1,1-1-1,-1 1 1,0 0 0,0 0-1,0 0 1,0 0-1,0 0 1,0 0 0,-8 6-3574,-9 0-2421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7.3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87 0 10890,'0'0'7517,"-1"8"-7133,-10 122 2658,-1 15-2657,12-144-591,0 0 0,0 0 0,0-1 0,0 1-1,0 0 1,0 0 0,0-1 0,0 1 0,0 0 0,-1 0-1,1-1 1,0 1 0,0 0 0,-1-1 0,1 1-1,0 0 1,-1-1 0,1 1 0,-1 0 0,1-1 0,-1 1-1,1-1 1,-1 1 0,1-1 0,-1 1 0,0-1-1,1 1 1,-1-1 0,0 0 0,1 1 0,-1-1 0,0 0-1,1 1 1,-2-1 0,0-1-15,1 0 1,-1 0-1,1 0 1,-1 0-1,1 0 0,0 0 1,-1 0-1,1 0 0,0-1 1,0 1-1,0 0 1,0-1-1,-1-2 0,-27-57 1601,29 60-1248,0 0 0,0 0 0,0 0 0,0 0-1,0 0 1,0 0 0,0 0 0,0 0 0,1 0 0,-1 0 0,0 0 0,1 0 0,-1 0 0,1 0 0,-1 1 0,1-1 0,-1 0 0,1 0 0,-1 0 0,1 1 0,0-1 0,-1 0 0,1 1 0,0-1 0,0 1 0,-1-1 0,1 0 0,0 1 0,0 0 0,0-1 0,0 1 0,0 0 0,0-1 0,0 1 0,0 0 0,0 0 0,0 0 0,0 0 0,0 0 0,0 0 0,0 0 0,1 0 0,57 0-813,-39 1 512,56-8-4240,-34-3-1100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7.7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7399,'0'0'16426,"5"9"-15331,-3-5-1060,5 11 52,0 1 0,2-1 0,0 0 0,1-1 0,0 0 0,1 0 0,14 12 0,-14-21-3727,-3-7-4865,0-5-2855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4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 18129,'0'0'6118,"-1"76"-5125,-9-38-449,-3 5-383,-1-1-97,2-1-32,1-2-32,4-7 0,4-6-417,1-6-832,2-7-192,0-6-1,-1-17-7782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4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13741,'0'0'10976,"9"0"-9813,1-1-957,0 0-1,0-1 0,-1 0 1,1 0-1,0-1 0,-1 0 1,0-1-1,0 0 0,0-1 1,0 0-1,-1 0 0,11-9 1,-1-1-101,0-1 0,-2 0 0,0-2 1,0 0-1,-2-1 0,23-38 0,-38 60-155,1 1-1,-1 0 1,1-1-1,0 1 1,0 0-1,0-1 1,1 8-1,0 3 60,-1-13-36,0 25-128,1 0-1,6 40 1,8-20-5181,-8-35-227,0-7-3960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7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80 3395,'0'0'4992,"1"-9"-2553,3-29-944,-4 37-1392,-1-1 1,1 1-1,0 0 0,-1-1 0,1 1 1,0-1-1,-1 1 0,0 0 0,1-1 1,-1 1-1,0 0 0,0 0 0,1-1 1,-1 1-1,0 0 0,0 0 0,0 0 1,0 0-1,-1 0 0,1 0 0,0 1 1,0-1-1,-1 0 0,1 0 0,0 1 1,-1-1-1,1 1 0,0-1 0,-1 1 1,1 0-1,-1 0 0,1-1 0,-1 1 1,-1 0-1,-2 0 41,0 0 0,0 0 0,0 0 1,0 1-1,0-1 0,0 1 0,-10 3 0,6 1-49,-1 1-1,1 0 1,0 0 0,0 0-1,1 1 1,0 1 0,0-1-1,1 2 1,0-1-1,-12 18 1,6-5 75,0 1-1,1 0 1,-14 40-1,17-36-139,2-1 1,1 1-1,1 1 0,1-1 0,1 1 1,1 0-1,2 0 0,5 51 0,-4-72 43,0-1-1,0 1 0,0-1 1,1 0-1,-1 1 0,1-1 0,1 0 1,-1 0-1,1 0 0,0 0 0,0-1 1,0 1-1,1-1 0,0 1 1,-1-1-1,2-1 0,-1 1 0,0 0 1,1-1-1,-1 0 0,1 0 1,0 0-1,0-1 0,0 0 0,1 0 1,-1 0-1,0 0 0,1-1 1,-1 0-1,1 0 0,-1 0 0,1-1 1,0 0-1,-1 0 0,1-1 1,-1 1-1,1-1 0,-1 0 0,1 0 1,-1-1-1,0 0 0,1 0 0,-1 0 1,0-1-1,0 1 0,0-1 1,-1 0-1,1-1 0,5-5 0,6-6 129,-2 0 0,0 0-1,-1-2 1,0 0-1,-2 0 1,0-1-1,0 0 1,-2-1 0,-1 0-1,0-1 1,-1 0-1,-1 0 1,-1 0-1,-1-1 1,-1 1 0,0-1-1,-2 0 1,-1 0-1,0 0 1,-4-23-1,2 33-163,0 0 0,-1 1 0,-1-1 0,0 1 0,0 0-1,-1 0 1,-10-15 0,13 21-103,0 1 1,0 0-1,0 0 0,-1 0 0,1 0 1,-1 0-1,1 0 0,-1 1 0,0 0 1,0-1-1,0 1 0,-1 0 0,1 0 1,0 1-1,-1-1 0,1 1 0,-1-1 1,0 1-1,1 0 0,-1 1 1,0-1-1,0 1 0,1-1 0,-1 1 1,-4 1-1,6-1-203,0 1-1,0-1 1,0 1 0,0 0 0,1 0 0,-1 0-1,0 0 1,1 0 0,-1 0 0,1 1 0,-1-1-1,1 0 1,0 1 0,0-1 0,-1 1 0,0 2-1,-8 16-5985,6-6-2863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14862,'0'0'8008,"58"-28"-7400,-24 19-287,3-2-257,0-2 0,-5 1-673,-2 4-704,-11 0-801,-8 4-1313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1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12236,'0'0'7623,"68"-2"-7047,-29-13-480,-1-2-128,1 1-1409,-6-2-5253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3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11627,'0'0'10597,"1"10"-10160,0-4-375,6 55 160,-7-58-210,0 1 0,1-1 1,0 1-1,0-1 0,0 1 1,0-1-1,0 0 0,1 0 1,0 1-1,-1-1 0,1 0 1,0 0-1,1-1 0,-1 1 1,5 4-1,-5-6 50,-1-1 0,1 0 0,-1 0 0,1 0 0,0 0 0,-1 0 0,1 0 0,-1 0-1,1-1 1,-1 1 0,1 0 0,0-1 0,-1 1 0,0-1 0,1 0 0,-1 1 0,1-1 0,-1 0 0,0 0 0,1 0 0,-1 0 0,0 0 0,0 0 0,0-1 0,0 1 0,0 0 0,0 0 0,0-1-1,0 1 1,-1 0 0,1-1 0,0-1 0,27-54 758,-25 51-823,20-66 1370,-24 88-1355,0 1 0,2-1 0,3 31 0,-4-46-12,0 0 6,0 0 0,0-1 0,-1 1 0,1 0 0,0-1 1,0 1-1,0 0 0,0-1 0,0 1 0,1-1 0,-1 1 0,0 0 0,0-1 0,0 1 0,0 0 0,1-1 1,-1 1-1,0-1 0,1 1 0,-1-1 0,0 1 0,1-1 0,-1 1 0,0-1 0,1 1 0,-1-1 0,1 1 1,-1-1-1,1 1 0,0-1 0,-1 0 0,1 0 0,-1 1 0,1-1 0,-1 0 0,1 0 0,1 1 0,0-2 34,-1 0 0,1 0 0,-1 0-1,1 0 1,0-1 0,-1 1-1,0 0 1,1-1 0,-1 1-1,0-1 1,0 1 0,1-3-1,29-51 773,-6-17-1010,-23 69-1254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4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6342,'0'0'14243,"1"9"-13544,-12 222 2425,10-218-2837,1-12-244,-1 0-1,1 0 1,0 0-1,0 0 0,0 0 1,0 0-1,0 0 0,0 0 1,0 0-1,0 0 1,0 0-1,1 0 0,-1 0 1,0 0-1,0 0 1,1 0-1,-1-1 0,1 1 1,-1 0-1,1 0 1,-1 0-1,1 0 0,0-1 1,-1 1-1,1 0 0,0-1 1,0 1-1,-1 0 1,1-1-1,0 1 0,0-1 1,1 1-1,2 0 110,0-1-1,0 0 1,0 0-1,-1 0 0,1 0 1,0-1-1,7-1 1,52-16 600,-31 2-1525,-9-1-3733,-19 8-341,-2-2-4277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16944,'0'0'7015,"9"45"-6439,-2-27-320,2 0-191,0-1-33,-2-1 0,-1 0-161,-3-4-671,2 0-610,-5 0-255,0-7-705,0-2-1378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14414,'0'0'10089,"48"-24"-9993,-29 18-64,1 0-608,-1 0-1154,-2 0-1313,-5-3-3555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5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36 163 12172,'0'0'8327,"18"64"-7270,-13-40-512,0-1-257,0-5-256,-3 1 32,2-6-352,0-7-769,-1-4-352,0-2-353,-1-6-800,-2-12-1891</inkml:trace>
  <inkml:trace contextRef="#ctx0" brushRef="#br0" timeOffset="1">1 0 17585,'0'0'6566,"19"3"-11371,-13 1-1473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8.1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78 0 13485,'0'0'6475,"3"11"-5439,8 51 1859,5 119-1,2 17-1524,-17-174-2007,-1-24 563,0 0 0,0 0 1,0 1-1,0-1 1,0 0-1,0 0 1,0 0-1,0 0 1,0 0-1,0 1 0,0-1 1,0 0-1,-1 0 1,1 0-1,0 0 1,0 0-1,0 1 1,0-1-1,0 0 1,0 0-1,0 0 0,0 0 1,-1 0-1,1 0 1,0 0-1,0 1 1,0-1-1,0 0 1,0 0-1,-1 0 0,1 0 1,0 0-1,0 0 1,0 0-1,0 0 1,-1 0-1,1 0 1,0 0-1,0 0 0,0 0 1,0 0-1,-1 0 1,1 0-1,0 0 1,0 0-1,0 0 1,0 0-1,0 0 1,-1 0-1,1 0 0,0-1 1,-24-26-8712,9 7 8259,-9-5-332,-16-21 899,22 14 4785,18 31-4671,0 0 1,1 0-1,-1 0 1,0 1-1,1-1 1,-1 0-1,0 0 1,1 0-1,-1 1 1,1-1-1,-1 0 1,1 0-1,0 1 1,-1-1 0,1 1-1,0-1 1,-1 0-1,1 1 1,0-1-1,0 1 1,-1 0-1,1-1 1,0 1-1,0 0 1,0-1-1,0 1 1,-1 0-1,1 0 1,0 0-1,0 0 1,0 0-1,1 0 1,39-7 203,-37 6-47,30-1-93,30-6-3294,-56 4-2328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6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14990,'0'0'5397,"1"8"-4676,4 51 668,2 0 1,4-1-1,17 59 0,-27-116-1340,-1 1 0,0-1 0,0 0 0,1 0 0,-1 1 0,1-1 0,-1 0 1,1 0-1,-1 0 0,1 0 0,0 0 0,0 0 0,0 0 0,-1 0 0,1 0 0,0 0 0,0 0 0,0-1 0,0 1 0,0 0 0,0-1 0,1 1 0,-1-1 0,0 1 0,2 0 0,-2-1 22,1-1-1,-1 1 1,1-1 0,-1 1-1,1-1 1,-1 1 0,1-1-1,-1 0 1,0 1-1,1-1 1,-1 0 0,0 0-1,1 0 1,-1 0-1,0 0 1,0 0 0,1-2-1,7-9 229,0-1-1,0 0 0,8-17 1,-13 22-419,36-68 265,3-4-353,-13 27-3221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6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13325,'0'0'8872,"3"49"-6918,5-40-321,5-5-736,0 0-641,-1-1-223,-1 2-642,-4-2-1185,-4 0-1281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57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8584,'0'0'4815,"-8"2"-3299,5-2-1453,0 1 0,0 0 0,0-1-1,0 1 1,0 1 0,1-1-1,-1 0 1,0 0 0,1 1 0,-1 0-1,1 0 1,-1-1 0,1 1 0,0 0-1,-3 4 1,1-1 70,1 1 1,0-1-1,0 1 1,0 0-1,1 0 1,0 0-1,0 0 1,-1 7-1,-4 22 952,1 0 1,2-1-1,1 1 0,2 1 0,1-1 0,10 69 1,-8-96-1028,0-1 0,0-1 0,1 1 1,0 0-1,0 0 0,0-1 0,1 0 1,0 0-1,0 0 0,0 0 0,1 0 1,0-1-1,0 0 0,1 0 0,8 6 0,-11-9-40,0 0 0,0 0-1,1-1 1,-1 0 0,0 1-1,0-1 1,1 0 0,-1-1-1,1 1 1,-1 0 0,1-1-1,-1 0 1,1 0 0,-1 0-1,0 0 1,1-1 0,-1 1-1,1-1 1,-1 0 0,1 0-1,-1 0 1,0-1 0,0 1-1,0-1 1,0 1 0,0-1-1,0 0 1,0 0 0,0-1-1,-1 1 1,1 0 0,-1-1-1,4-5 1,4-5 95,-1 0 0,0-1 0,-1 0 0,-1 0 0,0-1 0,-1 0 0,-1-1 1,0 1-1,5-28 0,-8 31-152,0-1 1,-1 1-1,0-1 1,0 0-1,-2 1 1,1-1-1,-2 0 0,0 1 1,0-1-1,-1 1 1,0 0-1,-10-22 1,10 29-225,0 0-1,0 0 1,-1 0 0,1 1 0,-1-1 0,0 1-1,-1 0 1,1 0 0,-8-5 0,8 6-359,1 1-1,-1 1 1,0-1 0,0 0 0,0 1 0,1 0-1,-2 0 1,-7-1 0,-9 1-5405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27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14478,'0'0'10335,"3"4"-9897,0 0-347,0 1 1,-1-1 0,0 1-1,0 0 1,0 0 0,0 0-1,-1 0 1,0 0 0,0 1 0,0 9-1,-1 67 522,0-15-136,10-20-277,-10-46-182,0-1-1,1 1 1,-1 0 0,0 0 0,1-1-1,-1 1 1,1 0 0,-1 0 0,1-1 0,0 1-1,-1-1 1,1 1 0,0 0 0,-1-1-1,1 1 1,0-1 0,-1 0 0,1 1-1,0-1 1,0 0 0,0 1 0,-1-1 0,1 0-1,0 0 1,0 1 0,0-1 0,0 0-1,0 0 1,-1 0 0,1 0 0,0 0 0,0-1-1,0 1 1,0 0 0,0 0 0,-1 0-1,1-1 1,0 1 0,0 0 0,-1-1 0,1 1-1,0-1 1,0 1 0,-1-1 0,1 1-1,0-1 1,-1 0 0,1 1 0,-1-1 0,1 0-1,-1 1 1,1-2 0,16-17 146,-1-1 0,0-1 0,-2 0-1,-1-1 1,17-37 0,-2 6-133,-18 31-7,-8 18-18,-1-1 0,1 0 0,0 1 0,1 0 0,-1 0 1,1-1-1,-1 1 0,1 1 0,0-1 0,7-5 0,-7 43 58,-7 29 76,2-44-119,1 1 0,1 0 0,4 38 0,-4-57-12,0 0-1,0 0 1,0 0 0,0 0-1,0 0 1,0 0-1,0-1 1,1 1-1,-1 0 1,0 0 0,1 0-1,-1-1 1,1 1-1,-1 0 1,1 0-1,-1-1 1,1 1 0,0 0-1,-1-1 1,1 1-1,0 0 1,-1-1-1,1 1 1,0-1 0,0 0-1,-1 1 1,1-1-1,0 1 1,0-1 0,0 0-1,1 1 1,0-2 26,0 1 1,0-1 0,0 1 0,-1-1 0,1 1 0,0-1-1,0 0 1,0 0 0,0 0 0,-1 0 0,1 0-1,0 0 1,1-2 0,41-44 485,-24 19-483,-1-1-1,-1 0 1,26-61-1,-42 85-21,-4 10-2145,-4 2-5976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28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7 4132,'1'0'391,"-1"-1"1,0 1 0,1-1-1,-1 1 1,0-1-1,1 1 1,-1 0-1,1-1 1,-1 1-1,1 0 1,-1-1 0,1 1-1,-1 0 1,1-1-1,-1 1 1,1 0-1,-1 0 1,1 0-1,-1 0 1,1-1-1,-1 1 1,1 0 0,0 0-1,-1 0 1,1 0-1,-1 0 1,1 0-1,0 1 1,-1-1-1,1 0 1,-1 0-1,1 0 1,-1 0 0,1 1-1,-1-1 1,1 0-1,-1 1 1,1-1-1,-1 0 1,1 1-1,1 25 4573,-3-11-5049,1 20 264,-3 0 0,0 0 0,-3-1 1,0 1-1,-3-1 0,-18 50 0,27-83-296,0-1 1,0 1-1,0-1 0,-1 1 0,1-1 1,0 1-1,0-1 0,0 0 0,-1 1 1,1-1-1,0 1 0,0-1 0,-1 0 1,1 1-1,0-1 0,-1 0 0,1 1 1,0-1-1,-1 0 0,1 1 0,-1-1 1,1 0-1,0 0 0,-1 1 0,1-1 1,-1 0-1,1 0 0,-1 0 0,1 0 1,-1 0-1,1 0 0,-1 0 0,0 0 1,-10-12-6768,2-4 1092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2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0 183 15471,'0'0'8904,"10"5"-8157,-6-3-719,0 0 0,1-1-1,-1 1 1,1-1-1,-1 1 1,1-2-1,0 1 1,0 0-1,-1-1 1,1 0-1,0 0 1,0 0 0,-1-1-1,1 1 1,0-1-1,-1 0 1,1-1-1,-1 1 1,1-1-1,-1 0 1,0 0-1,1 0 1,-1-1 0,4-2-1,17-14 17,0-1-1,-1-1 1,-1-2-1,-1 0 1,29-40 0,-51 63-46,0-1-1,0 1 1,0-1 0,1 1 0,-1 0 0,0-1 0,0 1 0,0-1 0,1 1 0,-1 0 0,0-1-1,1 1 1,-1-1 0,0 1 0,1 0 0,-1 0 0,0-1 0,1 1 0,-1 0 0,1 0 0,-1-1-1,0 1 1,1 0 0,-1 0 0,1 0 0,-1 0 0,1-1 0,-1 1 0,1 0 0,-1 0 0,1 0-1,-1 0 1,0 0 0,1 0 0,-1 0 0,1 1 0,-1-1 0,1 0 0,-1 0 0,1 0 0,-1 0-1,0 1 1,1-1 0,-1 0 0,1 0 0,-1 1 0,0-1 0,1 0 0,-1 0 0,0 1-1,1-1 1,-1 0 0,0 1 0,1-1 0,-1 1 0,0-1 0,0 0 0,0 1 0,1-1 0,-1 1-1,0-1 1,0 1 0,0-1 0,0 1 0,0-1 0,0 1 0,0-1 0,0 1 0,6 46 11,-5-32 52,3 13-379,12 60 857,-14-81-1353,1 0 1,0 1-1,0-1 1,1 0-1,6 9 1,-2-6-5919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0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8904,'0'0'16587,"4"8"-16214,3 10-150,-1 0 0,7 30 0,-4-11-11,-9-36-197,0 1-1,0-1 0,1 1 0,-1-1 0,0 1 0,1-1 1,-1 0-1,1 1 0,-1-1 0,1 0 0,0 0 1,-1 1-1,1-1 0,0 0 0,0 0 0,0 0 1,0 0-1,0 0 0,0 0 0,0 0 0,0 0 1,0 0-1,1-1 0,-1 1 0,0 0 0,1-1 1,-1 1-1,0-1 0,1 1 0,-1-1 0,0 0 1,1 0-1,-1 1 0,1-1 0,-1 0 0,1 0 1,-1 0-1,0-1 0,1 1 0,-1 0 0,1-1 0,-1 1 1,0 0-1,1-1 0,-1 0 0,0 1 0,1-1 1,-1 0-1,0 1 0,0-1 0,0 0 0,0 0 1,2-2-1,7-5 88,0-1 0,0 0-1,-1-1 1,11-15 0,9-18-53,-21 29-15,0 2 1,1-1-1,13-13 1,-20 37-10,0 0-1,-1-1 1,0 1-1,-1 16 1,-2-2 18,2 23 122,0-47-156,0-1 1,1 1-1,-1-1 1,0 1-1,1-1 1,-1 1-1,0-1 1,1 1-1,-1-1 1,1 0-1,-1 1 0,1-1 1,-1 0-1,0 1 1,1-1-1,-1 0 1,1 1-1,0-1 1,-1 0-1,1 0 1,-1 0-1,1 0 0,-1 1 1,1-1-1,-1 0 1,1 0-1,0 0 1,-1 0-1,1 0 1,-1 0-1,1-1 1,-1 1-1,1 0 0,0 0 1,-1 0-1,1 0 1,-1-1-1,1 1 1,-1 0-1,1-1 1,-1 1-1,1 0 1,-1-1-1,1 1 0,22-15 377,-13 4-330,0 0-1,-1-1 0,0 1 1,-1-2-1,0 1 0,0-1 1,-2 0-1,0-1 0,0 0 1,6-23-1,-12 35-393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0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9993,'0'0'14382,"0"57"-13037,-3-36-416,0 3-448,1 2-257,1-3-96,1 0-128,0-6 32,0-1-128,7-4-1025,0-3-1410,3-4-2081,-2-5-6310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1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 5189,'0'0'20483,"11"0"-19847,22-1-476,0 0-72,1 1-1,-1 1 1,1 2-1,48 10 0,-81-13-86,0 0 0,0 1-1,0-1 1,0 0 0,0 1-1,0-1 1,0 0-1,0 1 1,0-1 0,0 1-1,0 0 1,0-1-1,0 1 1,0 0 0,0 0-1,0 0 1,-1-1-1,1 1 1,0 0 0,-1 0-1,1 0 1,0 0 0,-1 0-1,0 0 1,1 0-1,-1 0 1,1 1 0,-1 1-1,0-1 3,-1 0 0,1 0 1,-1 0-1,0 0 0,0 0 0,0 0 0,0 0 0,0 0 0,0 0 0,-1 0 0,1-1 0,0 1 1,-1-1-1,-2 3 0,-9 7 43,-1 0 1,-29 17 0,38-25-27,-44 25 986,-98 43 0,146-70-1048,30-6-3236,16-11-4217,-18 4 186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2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19474,'0'0'6198,"-4"8"-5370,1-3-729,0-1-56,1 0 1,-1 0-1,1 0 1,0 0-1,0 1 1,1-1-1,-1 0 1,1 1 0,0 0-1,0-1 1,0 1-1,1 0 1,0-1-1,0 1 1,0 6-1,1-10-37,0 0-1,-1-1 1,1 1 0,0 0-1,0 0 1,0-1-1,0 1 1,0-1 0,0 1-1,0-1 1,0 1-1,0-1 1,0 1 0,0-1-1,0 0 1,0 1-1,0-1 1,0 0 0,0 0-1,0 0 1,0 0-1,0 0 1,1 0 0,-1 0-1,0-1 1,1 1-1,31-7 175,-24 3-175,0 0-1,0-1 1,0 0-1,-1-1 1,11-8 0,23-15-172,-41 30 154,-1-1 0,1 1 0,-1 0 0,1 0 0,-1-1 0,0 1 0,1 0 0,-1 0 0,0-1 0,0 1 0,1 0 0,-1 0 0,0 0 0,0 0 0,0-1 0,0 1 0,0 0 0,0 0 0,0 0 0,0 0 0,-1 0 0,1-1 0,0 1 0,-1 1 0,-3 28 82,-2-8 16,1-7 154,1 0 0,1 0 1,0 0-1,0 20 0,3-34-224,0 0-1,1 0 0,-1 0 0,0 0 1,0-1-1,1 1 0,-1 0 0,0 0 0,1-1 1,-1 1-1,1 0 0,-1 0 0,1-1 1,-1 1-1,1 0 0,0-1 0,-1 1 1,1-1-1,0 1 0,-1-1 0,1 1 1,0-1-1,0 1 0,-1-1 0,1 0 1,0 0-1,0 1 0,0-1 0,0 0 1,-1 0-1,1 0 0,0 0 0,0 0 1,0 0-1,0 0 0,0 0 0,0 0 1,-1 0-1,1 0 0,0-1 0,0 1 1,0 0-1,-1-1 0,1 1 0,1-1 1,40-17 237,-25 5-213,-1 1 0,18-21 0,25-18 47,-55 51-50,-1-1 0,1 1 0,0 0 1,0 0-1,-1 0 0,1 1 0,0-1 0,6 3 1,17 0 203,-23-4-227,0 1 0,0-1 0,0 0 0,0 0 0,-1-1 0,1 1 0,0-1 0,-1 1 1,1-1-1,-1 0 0,0-1 0,1 1 0,-1-1 0,0 1 0,3-4 0,-5 4-639,0 1 1,0 0-1,0-1 0,-1 0 0,1 1 0,0-1 0,0 1 1,-1-1-1,1 0 0,-1 0 0,0 1 0,1-1 0,-1-3 0,0-2-7205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8.48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8872,'0'0'11852,"45"15"-13326,-23-15-2049,-3-10-2947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17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5155 3587,'-21'52'7229,"31"-63"1329,21-12-5575,15-13-3266,-31 21 318,19-21 400,1 1 0,56-43 0,-61 55-377,36-38 0,-3 2 13,30-26-38,-54 49-40,0 0 0,3 3 0,45-29 0,-59 43 34,-2 0 0,0-2-1,25-27 1,16-14-102,-24 22 112,63-75-1,5-6-87,89-60 109,45-44 23,-19 10 1065,-56 55-376,87-67-612,-63 60-92,64-47-31,-157 136-16,-4-5-1,101-110 1,19-28-5,-45 49-12,-103 105-16,107-81 0,-103 91-57,107-109-1,230-284-558,-293 322 541,159-190 7,-210 236-172,4 3-1,88-77 1,-26 15 268,-89 91 11,70-63 0,-107 107 23,-1 2-32,0-1-1,1 0 0,-1 1 1,1 0-1,0 0 0,0 1 1,6-3-1,-12 6-410,-8 1-4890,0 1-417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19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1 106 3171,'0'0'19047,"4"11"-18561,3 12-257,-4-9 15,0 0 0,2-1 0,0 1 0,0-1 1,1 0-1,14 21 0,-19-33-192,0 0 0,0 0 0,0 0 0,0-1 0,0 1 0,0 0 0,1-1 0,-1 1 0,0 0 0,0-1-1,1 0 1,-1 1 0,0-1 0,0 0 0,1 0 0,-1 1 0,0-1 0,1 0 0,-1 0 0,0 0 0,1-1 0,-1 1 0,0 0 0,1 0 0,-1-1 0,0 1 0,0-1 0,0 1 0,1-1 0,-1 0 0,0 1 0,0-1 0,0 0-1,0 0 1,0 0 0,0 1 0,0-1 0,0 0 0,0-1 0,-1 1 0,2-2 0,5-6 142,0 0 1,0-1-1,7-15 0,-12 21-196,25-63 194,-11 27 30,-11 31-179,-4 13-88,0 120 135,-1-123-68,-1-1 0,1 1-1,0 0 1,0 0 0,0 0-1,0 0 1,0-1-1,0 1 1,0 0 0,0 0-1,0 0 1,0 0 0,1-1-1,-1 1 1,0 0 0,1 0-1,-1-1 1,0 1 0,1 0-1,-1 0 1,1-1 0,-1 1-1,1 0 1,-1-1 0,1 1-1,0-1 1,-1 1 0,1-1-1,0 1 1,-1-1 0,1 1-1,0-1 1,0 0 0,-1 1-1,1-1 1,0 0 0,0 0-1,0 1 1,-1-1-1,1 0 1,0 0 0,0 0-1,0 0 1,0 0 0,-1 0-1,1 0 1,0 0 0,0-1-1,0 1 1,-1 0 0,1 0-1,0-1 1,0 1 0,-1-1-1,1 1 1,0 0 0,1-2-1,3-1 160,0-1-1,-1 1 1,1-1-1,-1 0 1,0 0-1,6-8 1,-1-1-133,0 0-1,-1 0 1,-1-1-1,0 0 1,-1 0 0,-1 0-1,0-1 1,-1 0-1,0 0 1,-1 0 0,0-17-1,-3 31-159,-8 21-4816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19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11915,'0'0'13677,"7"7"-13645,-7 9-32,0-1-672,-2-1-802,2 1-1024,0-3-2147,0-4-3106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0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1409,'0'0'21194,"3"10"-19678,-1 5-993,0 1 0,-1-1 0,-1 0 0,0 0 1,-1 0-1,0 1 0,-6 20 0,-58 190 1137,64-226-1615,1 1-1,0 0 0,-1 0 1,1-1-1,0 1 0,-1 0 1,1 0-1,0 0 0,0-1 1,0 1-1,0 0 0,0 0 0,0 0 1,0 0-1,0 0 0,0-1 1,0 1-1,0 0 0,0 0 1,1 0-1,-1 0 0,0-1 1,1 1-1,-1 0 0,0 0 1,1-1-1,-1 1 0,2 1 0,-1-2 0,0 0-1,0 1 0,1-1 0,-1 0 0,0 0 0,1 0 1,-1 0-1,0 0 0,1 0 0,-1 0 0,0 0 0,1-1 1,-1 1-1,0-1 0,0 1 0,2-1 0,58-33 429,-52 28-443,16-11-181,15-9-21,-12 17-6527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1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3972,'0'0'18166,"-1"7"-18112,-4 38 2272,2 87 0,3-84-1581,0-48-937,-15-27-11937,2 14 6374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1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10282,'0'0'12652,"60"-3"-11499,-29-2-449,1 0-511,3-1-161,-4 0-577,-4-1-1441,-3-1-1153,-5-1-2274,-5-3-3395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1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16 141 8008,'0'0'11787,"-4"51"-10186,0-33-384,-1 1-224,3-1-384,2-2-449,0-4-96,0-5-192,0-4-993,3-3-352,2 0-673,-3-10-1570,-1-6-1953</inkml:trace>
  <inkml:trace contextRef="#ctx0" brushRef="#br0" timeOffset="1">16 24 12748,'0'0'14286,"2"-16"-15600,4 13-1536,-1-2-2435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2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16207,'0'0'4725,"-3"9"-3022,-5 26-958,2 1 0,2-1 1,1 1-1,2 0 1,1 0-1,2 0 0,10 62 1,-11-97-700,-1 0 1,0 0 0,0 0 0,0 0 0,0 0-1,1 0 1,-1 0 0,0 0 0,1 0-1,-1 0 1,1 0 0,-1 0 0,1 0-1,0 0 1,-1 0 0,1 0 0,0 0-1,0-1 1,-1 1 0,1 0 0,0-1 0,2 2-1,-2-2-6,0 0-1,0 0 1,0 0-1,0 0 1,0 0-1,0 0 1,0-1-1,0 1 0,0 0 1,0-1-1,0 1 1,0 0-1,0-1 1,0 1-1,0-1 1,-1 0-1,1 1 1,0-1-1,1-1 1,36-46 624,-32 40-695,63-107 176,-49 78-476,40-56-1,-42 79-1395,-15 12-2876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2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11691,'0'0'9449,"0"55"-7335,4-41 0,7 0-673,-2 0-640,6 0-577,1 0-128,2 1-544,-3-1-1762,-2-2-1890,0-4-8039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4559 1057,'0'0'14616,"31"-35"-8338,186-138-4623,-185 144-1507,32-36-1,-34 34-137,39-33 0,8-5 39,-57 48 1,1 2 0,1 0 0,1 2 0,34-21 0,-20 16-21,67-54 0,-18 11 4,-58 44-15,47-46 0,11-10 10,119-106 13,-68 56-18,179-122 105,-115 91 320,-1 1 65,-151 122-249,-2-1 1,-2-3-1,78-86 0,-58 56-159,4 2 0,88-65 1,73-70 32,-122 93-79,211-229-33,-239 252-114,102-86 0,24-25-344,-61 62 408,6-7 26,-77 61-30,152-159-98,19-23 142,-173 193-16,3 3 0,145-100 0,-220 167-164,0 0 0,0 0-1,0-1 1,0 1 0,0 0 0,0 0 0,0-1 0,0 1 0,-1 0 0,1 0 0,0 0 0,0 0 0,0-1 0,0 1 0,0 0 0,-1 0 0,1 0 0,0 0 0,0-1 0,0 1 0,-1 0 0,1 0 0,0 0 0,0 0 0,-1 0 0,1 0 0,0 0 0,0 0 0,-1 0-1,1 0 1,0 0 0,0 0 0,0 0 0,-1 0 0,1 0 0,0 0 0,0 0 0,-1 0 0,1 0 0,0 0 0,0 0 0,0 0 0,-1 0 0,1 1 0,0-1 0,0 0 0,0 0 0,-1 0 0,1 0 0,0 1 0,-5-1-3514,-5-2-7303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8.8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11435,'0'0'4132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4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6342,'0'0'13026,"8"-7"-11056,25-22-540,-33 29-1396,0-1-1,0 1 1,0 0-1,1 0 1,-1-1 0,0 1-1,0 0 1,0 0-1,1 0 1,-1-1-1,0 1 1,0 0-1,0 0 1,1 0-1,-1 0 1,0-1 0,1 1-1,-1 0 1,0 0-1,0 0 1,1 0-1,-1 0 1,0 0-1,1 0 1,-1 0 0,0 0-1,0 0 1,1 0-1,-1 0 1,0 0-1,1 0 1,-1 0-1,0 0 1,1 0 0,-1 0-1,0 0 1,0 1-1,1-1 1,-1 0-1,0 0 1,0 0-1,1 0 1,-1 1-1,0-1 1,0 0 0,0 0-1,1 0 1,-1 1-1,0-1 1,0 0-1,0 0 1,0 1-1,1-1 1,-1 0 0,0 1-1,0-1 1,0 0-1,0 0 1,0 1-1,0-1 1,0 19 342,0-18-194,-1 14 81,-1-1 0,0 1 0,-1-1 0,-1 0 0,-9 24 0,8-26-163,0 1 1,1 0-1,1-1 0,0 1 1,1 1-1,0-1 1,1 19-1,1-31-95,0 0 0,0 1 0,1-1-1,-1 0 1,0 0 0,1 0 0,-1 0 0,1 0 0,-1 1-1,1-1 1,0 0 0,-1 0 0,1 0 0,0-1-1,0 1 1,0 0 0,-1 0 0,1 0 0,0 0-1,0-1 1,0 1 0,1-1 0,-1 1 0,1 0-1,3 1 24,-1-1-1,0 0 0,0 0 0,0 0 1,1-1-1,-1 1 0,6-1 0,1-1-165,0 0 0,-1 0 0,1-1 0,-1 0-1,14-5 1,-19 5-348,1-1 0,0 0-1,-1 0 1,0 0 0,0-1 0,0 1 0,5-6-1,11-22-6209,-13 3-3895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5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11 17553,'0'0'9160,"-7"-11"-13260,14 15-480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5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17232,'0'0'4869,"0"49"-4485,0-23 65,0 0-257,0 3-128,0-1 0,2 0-64,4-4-609,0-1-544,0-5-736,0-3-1443,-1-7-3106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6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11147,'0'0'11370,"14"8"-11071,-8-5-273,3 3-2,1 0 0,-1-1 0,2-1 0,-1 0 1,0 0-1,1-1 0,-1 0 0,1-1 0,13 1 0,195 0-157,-218-4 129,-1 1-1,1 0 1,-1 0 0,1 0 0,0 0 0,-1-1-1,1 1 1,0 0 0,-1 0 0,1 0 0,0 0 0,-1 1-1,1-1 1,0 0 0,-1 0 0,1 0 0,0 0-1,-1 1 1,1-1 0,-1 0 0,1 1 0,-1-1-1,1 0 1,0 1 0,-1-1 0,1 1 0,-1-1 0,0 1-1,1-1 1,-1 1 0,1-1 0,-1 1 0,0-1-1,1 1 1,-1 0 0,0-1 0,0 1 0,1 0 0,-1 0-1,-1 1 44,0 0-1,0 0 0,0 0 0,0 0 1,-1 0-1,1-1 0,-1 1 0,1 0 1,-1-1-1,1 1 0,-4 1 0,-54 37 1176,-29 4 596,55-28-1232,0 1 0,-40 28 1,70-42-490,2-2-1335,11-9-12144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6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5894,'0'0'17782,"-5"11"-17318,4-8-428,-6 15 354,0 0 0,2 0 0,0 1-1,1 0 1,0 0 0,0 37 0,4-55-340,0 1-1,0 0 1,1-1-1,-1 1 1,1 0-1,-1-1 1,1 1-1,0-1 1,-1 1-1,1-1 1,0 1-1,0-1 1,0 1-1,0-1 1,0 0-1,0 0 1,1 0-1,-1 1 1,0-1-1,1 0 1,-1-1-1,3 3 1,1-2 27,-1 1-1,1 0 1,-1-1 0,1 0 0,0 0 0,-1-1 0,1 1 0,6-1 0,0 0-78,0-1 0,0 0 1,0 0-1,0-2 0,-1 1 1,20-8-1,-25 8-371,0 0-1,-1-1 1,1 0 0,-1 0-1,1 0 1,5-6-1,5-18-4408,-11 2-1380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6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19731,'0'0'5509,"46"11"-26457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7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2114,'0'0'4687,"2"-10"-1745,-1 4-2576,11-60 4409,-6 41-399,-4 24-1689,-2 10 334,-1 205-2231,0-214-774,1 0 0,0 1 0,0-1 0,0 0 0,0 1 0,0-1 0,0 0 0,0 1 0,0-1 0,0 0 1,0 1-1,0-1 0,0 0 0,0 0 0,1 1 0,-1-1 0,0 0 0,0 1 0,0-1 0,0 0 0,0 1 0,1-1 0,-1 0 0,0 0 1,0 1-1,1-1 0,-1 0 0,0 0 0,0 0 0,1 1 0,-1-1 0,0 0 0,0 0 0,1 0 0,-1 0 0,0 0 0,1 0 1,-1 1-1,0-1 0,1 0 0,-1 0 0,0 0 0,1 0 0,16-9 714,12-21 150,59-105-364,-73 108-354,-15 27-164,0 0 1,0 0 0,0 0 0,1-1 0,-1 1-1,0 0 1,0 0 0,0 0 0,0 0 0,0-1-1,0 1 1,0 0 0,0 0 0,0 0 0,0 0-1,0-1 1,0 1 0,0 0 0,1 0 0,-1 0-1,0 0 1,0 0 0,0 0 0,0 0 0,0-1 0,1 1-1,-1 0 1,0 0 0,0 0 0,0 0 0,0 0-1,0 0 1,1 0 0,-1 0 0,0 0 0,0 0-1,0 0 1,0 0 0,1 0 0,-1 0 0,0 0-1,0 0 1,0 0 0,0 0 0,1 0 0,-1 0-1,0 0 1,0 0 0,0 0 0,0 0 0,1 1-1,-1-1 1,0 0 0,0 0 0,0 0 0,0 0 0,0 0-1,0 0 1,1 1 0,-1-1 0,0 0 0,4 19-12,-2 44 73,-2-31-33,0-32-17,0 1 0,0-1 1,0 0-1,0 1 0,0-1 1,0 1-1,1-1 0,-1 0 1,0 1-1,0-1 0,0 0 1,0 1-1,0-1 0,1 0 1,-1 1-1,0-1 0,0 0 1,0 1-1,1-1 0,-1 0 1,0 0-1,0 1 0,1-1 1,-1 0-1,0 0 1,1 1-1,-1-1 0,0 0 1,1 0-1,-1 0 0,1 0 1,-1 0-1,0 1 0,1-1 1,-1 0-1,0 0 0,1 0 1,0 0-1,17-8 660,14-17 296,-18 7-857,-1 0 1,0-1-1,-1 0 1,-1-1 0,-2-1-1,10-25 1,-7 17-60,-11 28-147,-1 3-503,0 0 0,-1 0 0,1-1 0,0 1 0,-1 0 0,1 0 0,-1 0 0,1 0 0,-1-1 0,0 1-1,0 0 1,0-1 0,0 1 0,0 0 0,0-1 0,-2 3 0,-5 6-6105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8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13421,'0'0'13116,"1"8"-12465,-3 43 259,1-32-716,0 0-1,1 0 1,1 1 0,0-1-1,8 31 1,-6-45-4644,-4-11 209,-6-14-3115,-3 5 1094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8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12300,'0'0'14029,"52"-13"-13677,-26 11-256,2 1-64,-3-2-640,3 0-1346,-2-1-1313,-5-2-3139,-3-2-5285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8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2787,'0'0'26147,"2"8"-25976,0 74-215,-3-66-3647,1-3-3406,0-22 1124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6.0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5894,'0'0'17515,"2"12"-16800,17 90 729,-17-92-1357,0-1 1,1 0 0,0-1-1,1 1 1,0 0 0,0-1-1,1 0 1,0 0-1,1 0 1,10 11 0,-14-17-141,1-1 0,0 1 0,-1-1 0,1 1 0,0-1 0,0 0 0,-1 0 0,1 0 0,0-1 0,0 1 0,0-1 0,0 1 0,0-1 0,0 0 0,0 0 0,0-1 0,0 1 0,0 0 0,0-1 0,0 0 0,0 0 0,0 0 0,-1 0 0,1 0 0,0 0 0,-1-1 0,1 1 0,3-4 0,4-2-1072,0 0-1,-1-1 0,0 0 1,-1-1-1,14-16 0,2-11-5488,-3-1-3892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9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16047,'0'0'11627,"15"-21"-13741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29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14574,'0'0'6667,"2"9"-5716,1 7-595,-1-1 0,0 1 0,-1 0 1,-1-1-1,0 1 0,-1 0 0,-1 0 1,-6 27-1,-7 11 886,-26 62 1,15-46-347,23-63-744,1-1 1,0 1-1,0 0 0,1-1 0,-1 14 0,3-19-91,1-1 1,0 0-1,0 0 1,-1 0-1,1 0 0,0 0 1,0 0-1,-1-1 1,1 1-1,0-1 0,-1 1 1,1-1-1,0 1 1,-1-1-1,2-1 0,17-9-144,1 0 0,26-8 0,-5 6-6773,-33 10 316,-2-3-6133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30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10410,'0'0'15988,"0"10"-15411,-1 51 203,1 32-3685,0-93 2744,0 0 0,0 0 0,0 0 0,0 1-1,0-1 1,0 0 0,0 0 0,0 0 0,0 0 0,0 0 0,0 1-1,0-1 1,0 0 0,0 0 0,0 0 0,0 0 0,0 0 0,0 0-1,0 1 1,0-1 0,0 0 0,0 0 0,0 0 0,0 0-1,0 0 1,1 0 0,-1 0 0,0 1 0,0-1 0,0 0 0,0 0-1,0 0 1,0 0 0,0 0 0,1 0 0,-1 0 0,0 0 0,0 0-1,0 0 1,0 0 0,0 0 0,0 0 0,1 0 0,-1 0 0,0 0-1,0 0 1,0 0 0,0 0 0,0 0 0,1 0 0,-1 0 0,0 0-1,0 0 1,0 0 0,0 0 0,0 0 0,0 0 0,1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30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10218,'0'0'10612,"1"8"-9784,-4 41 980,-1 0 0,-14 63 0,-5 39-570,23-151-1214,0 0 0,0 1 0,0-1 1,0 0-1,-1 1 0,1-1 0,0 0 0,0 1 0,0-1 0,0 1 0,0-1 1,0 0-1,0 1 0,0-1 0,0 0 0,0 1 0,0-1 0,0 0 0,1 1 0,-1-1 1,0 1-1,0-1 0,0 0 0,0 1 0,0-1 0,1 0 0,-1 0 0,0 1 1,0-1-1,1 0 0,-1 0 0,0 1 0,1-1 0,-1 0 0,0 0 0,0 1 0,1-1 1,-1 0-1,1 0 0,14-9 762,15-27 98,-30 36-871,148-213 1177,-94 117-5273,-63 112-22294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31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11179,'0'0'10538,"-1"49"-8136,4-34-192,7-2-577,1 0-608,1-1-576,4-1-289,0-1-64,2-1-192,-1 0-1249,-3-2-1474,-2-3-2274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0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12908,'0'0'4586,"1"10"-3321,2 38-84,5 54 172,-7 141-1,-2-240 991,2-9-934,1-24-532,9-45-883,2 22 36,2 0-1,3 2 1,44-94-1,-60 142-36,-1 1 0,1-1 0,-1 1 0,1-1 0,0 1 0,0 0 1,0 0-1,0-1 0,1 1 0,-1 1 0,0-1 0,1 0 0,-1 1 0,1-1 0,0 1 0,0 0 1,-1 0-1,1 0 0,0 0 0,0 0 0,0 0 0,4 1 0,-4 0 1,-1 0 0,0 1 0,1-1 0,-1 1 0,0 0 0,1 0 0,-1 0 0,0 0 0,0 0 1,0 0-1,0 0 0,0 1 0,0-1 0,0 1 0,0 0 0,-1-1 0,1 1 0,0 0 0,-1 0 0,0 0 0,1 0 0,-1 0 0,0 0 0,0 1 0,0-1 0,0 0 0,0 4 0,1-2 17,-1 0-1,0 1 1,-1-1-1,1 0 0,-1 0 1,1 0-1,-1 0 1,0 0-1,-1 0 0,1 1 1,-1-1-1,0 0 1,0 0-1,0 0 1,0 0-1,-1 0 0,0-1 1,1 1-1,-1 0 1,-1-1-1,1 1 1,0-1-1,-1 0 0,0 0 1,0 0-1,0 0 1,0 0-1,0-1 1,-6 5-1,0-2 26,0 0 0,0-1-1,0 1 1,-1-2 0,1 1 0,-1-1-1,0-1 1,0 0 0,0 0 0,0-1 0,-11 0-1,20-1-52,0 0-1,0 0 1,-1 0 0,1 0-1,0 0 1,0 0-1,0 0 1,0-1-1,0 1 1,0 0-1,0-1 1,0 1 0,0-1-1,0 1 1,0-1-1,0 1 1,-1-2-1,1-12-2339,2 13 1960,0-1-1,0 0 1,1 0 0,-1 0 0,0 1-1,1-1 1,-1 1 0,1-1 0,0 1-1,-1 0 1,1-1 0,0 1 0,0 0 0,0 0-1,3-1 1,31-4-7247,-17 4 3464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03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14061,'0'0'7261,"1"9"-6167,-1 0-751,0 6 109,0-1 0,1 1 1,1-1-1,4 18 0,-6-30-403,1 0 0,-1-1 0,1 1 0,0 0 0,0 0 0,-1-1 1,1 1-1,0-1 0,0 1 0,0-1 0,1 1 0,-1-1 0,0 0 0,1 1 0,-1-1 0,0 0 0,1 0 0,2 1 1,-2-1-36,0-1 0,0 0 0,0 0 1,-1 0-1,1 0 0,0 0 0,0-1 1,0 1-1,0-1 0,0 1 1,0-1-1,0 1 0,-1-1 0,1 0 1,0 0-1,0 0 0,-1 0 0,1 0 1,-1-1-1,1 1 0,-1 0 1,2-2-1,5-5-617,-1 0 1,1 0 0,-2 0-1,1-1 1,-1 0-1,8-15 1,-1-4-4459,-2 0-3401,-8 21 2996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03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4644,'0'0'13181,"0"6"-12781,-1 1-403,1 30 1681,-2 1 1,-1-1-1,-17 72 1,8-69-1161,5-20-414,1-1-1,0 1 0,2 1 1,-3 36-1,17-65-7208,-4-6-198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04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454 25 12524,'0'0'1222,"-12"-3"273,9 3-1395,-3-2 22,0 0 0,0 0 0,-1 1 0,1 0 0,0 0 0,-1 1 0,1 0 0,0 0 0,-1 0 0,1 1 0,0 0 0,-1 0 0,1 1 0,0-1 0,0 1 0,0 1 0,-11 5 0,-6 9-45,1 2 0,0 0 0,1 1 0,1 2 0,1 0 0,1 0 0,-28 49 0,26-38 254,3 1 1,1 1-1,1 1 1,2 0-1,-13 56 1,20-59-265,-4 51-1,9-73-80,1 0-1,0 0 0,1 0 0,0 0 0,1 0 0,0 0 0,0-1 1,6 15-1,-6-22-22,-1 0 1,1 0 0,-1 0 0,1 0-1,0 0 1,0-1 0,0 1 0,0-1-1,1 1 1,-1-1 0,1 0 0,-1 0-1,1 0 1,0 0 0,0-1 0,0 1-1,0-1 1,6 3 0,-3-3 66,-1 0 0,1-1 0,-1 1 0,1-1 0,0 0 0,-1 0 1,1-1-1,0 0 0,-1 0 0,8-2 0,4-3 279,0-1-1,-1 0 1,0-1 0,0-1 0,28-20-1,-16 6-24,-2 0-1,-1-1 1,-1-2-1,-1 0 1,-1-2-1,-1 0 1,24-45-1,-31 47-188,-1-1-1,-1-1 0,-1 0 1,-1-1-1,-2 0 1,-1-1-1,-1 1 1,3-59-1,-9 80-74,0-1 1,0 1-1,-1-1 1,0 1-1,-1-1 0,0 1 1,0 0-1,-1 0 1,0 0-1,0 0 0,-8-11 1,9 15-137,0 1 0,0 0 0,-1 1 1,0-1-1,1 0 0,-1 1 0,0-1 1,0 1-1,0 0 0,-1 0 0,1 0 1,-1 1-1,1-1 0,-1 1 0,1-1 1,-1 1-1,0 1 0,1-1 0,-1 0 1,0 1-1,0 0 0,1 0 0,-1 0 1,0 0-1,0 0 0,0 1 0,1 0 1,-5 1-1,-21 11-2916,0 9-2574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9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86 7111,'1'-2'180,"15"-31"10714,-16 33-10815,0-1 0,0 1 0,0 0 0,0 0 0,0 0 0,0 0 0,0 0 0,0 0 0,0 0 1,0 0-1,0 0 0,1 0 0,-1 0 0,0-1 0,0 1 0,0 0 0,0 0 0,0 0 0,0 0 0,0 0 0,0 0 0,1 0 0,-1 0 0,0 0 0,0 0 0,0 0 0,0 0 1,0 0-1,0 0 0,0 0 0,1 0 0,-1 0 0,0 0 0,0 0 0,0 0 0,0 0 0,0 1 0,0-1 0,0 0 0,0 0 0,1 0 0,-1 0 0,0 0 0,0 0 0,0 0 1,0 0-1,0 0 0,0 0 0,0 0 0,0 1 0,0-1 0,0 0 0,0 0 0,0 0 0,0 0 0,0 0 0,0 0 0,0 0 0,0 0 0,0 1 0,0-1 0,0 0 0,0 0 1,2 22 516,-2 35 582,2 17-435,-4 1-1,-2 0 1,-21 101-1,41-287 854,4 28-1552,-8 26-46,3 1 0,35-84 0,-46 132-15,0 0 1,1 0 0,0 1 0,0 0-1,0 0 1,13-11 0,-16 16 3,-1 0 0,1 0 1,0 0-1,0 1 1,0-1-1,0 1 0,1 0 1,-1-1-1,0 1 0,1 0 1,-1 0-1,0 1 0,1-1 1,-1 0-1,1 1 1,-1-1-1,1 1 0,-1 0 1,1 0-1,0 0 0,-1 0 1,1 1-1,-1-1 0,1 1 1,-1-1-1,1 1 0,-1 0 1,4 1-1,-4 0 5,0-1-1,0 1 1,-1-1-1,1 1 1,0 0-1,-1 0 1,1 0-1,-1-1 1,1 2 0,-1-1-1,0 0 1,0 0-1,0 0 1,0 0-1,-1 1 1,1-1-1,0 0 1,-1 1-1,0-1 1,1 0-1,-1 1 1,0-1-1,0 1 1,-1-1-1,1 0 1,0 1 0,-1-1-1,1 1 1,-2 1-1,1 1 19,-1 0 0,0 0 0,0-1 1,0 1-1,0-1 0,-1 1 0,0-1 0,1 0 0,-2 0 0,1 0 0,0-1 0,-8 7 0,3-4 4,-1-1 0,0 0-1,0-1 1,0 0-1,0 0 1,-1-1-1,1 0 1,-1-1-1,0 0 1,0 0 0,0-1-1,-11 0 1,21-1-75,-1 0 0,1 0 0,0 0 1,-1 0-1,1 0 0,0-1 1,-1 1-1,1 0 0,0 0 0,-1 0 1,1 0-1,0 0 0,-1 0 1,1-1-1,0 1 0,0 0 0,-1 0 1,1-1-1,0 1 0,0 0 0,-1 0 1,1-1-1,0 1 0,0 0 1,0 0-1,-1-1 0,1 1 0,0 0 1,0-1-1,0 1 0,0 0 1,0-1-1,0 1 0,0 0 0,0-1 1,0 1-1,0 0 0,0-1 1,0 1-1,0 0 0,0-1 0,0 1 1,0 0-1,0-1 0,0 1 0,0 0 1,0-1-1,1 1 0,-1 0 1,0-1-1,0 1 0,0 0 0,1 0 1,-1-1-1,0 1 0,0 0 1,1 0-1,-1-1 0,0 1 0,0 0 1,1 0-1,0-1 0,16-17-4756,3 3-1264,3 1-2722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6.3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203 1 14157,'0'0'1474,"-27"51"63,8-11 97,0 5 159,-3 4-191,-4 5-65,4-2-223,0-3-642,5-5-415,2-4-161,6-8-96,5-7 0,4-6-449,0-7-1152,1-8-962,9-4-1248,-1-6-2563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1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11371,'3'7'8097,"1"32"-6398,0 98 1269,-3-45-5317,-9-99-9892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1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1 227 12332,'0'0'9780,"12"-2"-8905,3-1-606,0-1-1,0 0 1,-1-1 0,1 0 0,-1-1-1,0-1 1,-1 0 0,23-16-1,-21 10-188,0-1 1,-1-1-1,0 0 0,-1 0 0,-1-2 0,-1 0 0,0 0 0,9-21 0,-7 113-235,-11-63 94,1 0-1,1 0 1,0-1-1,5 12 1,-6-18-456,-1 0 1,1-1-1,0 1 0,0-1 1,1 0-1,6 7 1,6 1-4428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2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29 15022,'0'0'3540,"1"9"-2633,-6 365 6182,9-408-7073,1 1-1,2 0 1,1 0-1,1 1 1,2 0-1,1 0 1,2 1-1,1 1 1,23-34-1,-34 59-25,-1 0-1,2 1 1,-1 0-1,0 0 1,1 0 0,0 0-1,-1 1 1,1-1-1,1 1 1,-1 0-1,0 1 1,1 0-1,0 0 1,-1 0-1,12-2 1,-13 3 3,1 1-1,-1-1 1,0 1-1,0 0 1,0 0 0,0 0-1,0 1 1,0 0-1,0-1 1,0 1 0,0 1-1,0-1 1,-1 1-1,1-1 1,0 1 0,-1 0-1,1 0 1,-1 1-1,0-1 1,1 1 0,-1-1-1,-1 1 1,1 0-1,3 4 1,-5-5 2,0-1 0,0 1 0,0 0 0,0 0-1,0-1 1,0 1 0,0 0 0,-1 0 0,1 0 0,-1 0 0,1 0 0,-1 0 0,0 0 0,0 0-1,0 0 1,0 0 0,0 0 0,0 0 0,0 0 0,-1 0 0,1 0 0,-1 0 0,1 0 0,-1-1-1,0 1 1,0 0 0,0 0 0,0 0 0,0-1 0,0 1 0,0-1 0,-1 1 0,1-1 0,-1 1 0,1-1-1,-1 0 1,1 0 0,-1 1 0,0-1 0,-3 1 0,-7 5 57,-1 0 1,0-1-1,0-1 0,-19 5 1,29-9-47,-10 3 40,0 0 0,0-2 0,-1 1 0,1-2 0,0 0 0,-1 0 0,-17-2 0,30 1-90,1 0 0,-1 0 0,0 0 0,0 0-1,1 0 1,-1 0 0,0 0 0,0 0 0,1 0 0,-1-1 0,0 1 0,1 0 0,-1-1-1,0 1 1,1 0 0,-1-1 0,0 1 0,1-1 0,-1 1 0,0 0 0,1-1 0,-1 0-1,1 1 1,-1-1 0,1 1 0,0-1 0,-1 0 0,1 1 0,0-1 0,-1 0-1,1 1 1,0-1 0,0 0 0,-1 0 0,1 1 0,0-1 0,0 0 0,0 0 0,0 1-1,0-1 1,0 0 0,0 0 0,0 1 0,0-1 0,1 0 0,-1 0 0,0 1 0,0-1-1,1 0 1,-1 1 0,0-1 0,1 0 0,-1 1 0,1-1 0,-1 1 0,1-2 0,2-2-604,0 0 1,0 1 0,0-1-1,0 1 1,1-1 0,-1 1 0,7-4-1,50-23-7749,-26 14 1543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2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14862,'0'0'10442,"-16"47"-10378,11-21-64,2 1 32,3-4-288,0-1-1154,3-8-832,9-3-1986,-3-6-4516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3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12812,'0'0'9300,"11"0"-8340,34 0-503,0 3 0,-1 1 0,1 3 0,82 23 0,-126-30-459,0 0 0,-1 1 0,1-1-1,0 0 1,-1 0 0,1 1 0,-1-1-1,1 0 1,-1 0 0,1 1 0,0-1-1,-1 1 1,1-1 0,-1 1 0,0-1-1,1 1 1,-1-1 0,1 1-1,-1-1 1,0 1 0,1-1 0,-1 1-1,0-1 1,0 1 0,1 0 0,-1-1-1,0 1 1,0 0 0,0 1 0,-11 15 278,-33 12 347,40-27-611,-40 26 408,25-16-377,-1 0 0,-41 18 1,53-28-2919,14-8-4895,7-5 216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43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32 12492,'0'0'11120,"-2"7"-10560,-29 124 1659,-8 37-1219,33-124-1265,-3-1 0,-17 56 0,26-98 262,1-1 0,-1 0 0,0 0 0,0 1 0,0-1 0,0 0 0,0 0 0,0 1 0,-1-1 0,1 0 0,0 1 0,0-1 0,0 0 0,0 0 0,0 1 0,0-1 0,0 0 0,0 0 0,-1 1 0,1-1 0,0 0 0,0 0 0,0 0 0,-1 1-1,1-1 1,0 0 0,0 0 0,0 0 0,-1 0 0,1 1 0,0-1 0,0 0 0,-1 0 0,1 0 0,0 0 0,-1 0 0,1 0 0,0 0 0,0 0 0,-1 0 0,1 0 0,0 0 0,0 0 0,-1 0 0,1 0 0,-7-14 41,1-24 25,5 12-65,2-1-1,1 1 0,1 0 1,1 0-1,1 1 0,1-1 1,2 1-1,0 1 0,2-1 1,0 1-1,2 1 0,1 0 1,0 1-1,2 0 0,32-36 1,-42 52 25,1 1 0,-1 0 0,2 0 0,-1 0 0,0 1 0,1 0 0,0 0 0,11-4 0,-15 7-15,0 0 0,0 0-1,0 1 1,0-1 0,0 0 0,1 1 0,-1 0 0,0 0 0,0 0 0,1 0 0,-1 1 0,0-1 0,0 1 0,1 0 0,-1 0 0,0 0 0,0 0 0,0 0 0,0 1 0,-1-1 0,1 1 0,3 3-1,2 1 14,-1 0-1,0 1 1,0 0-1,-1 1 0,0-1 1,0 1-1,6 12 0,-10-18-9,-1 0-1,0 0 1,0 1 0,0-1-1,0 0 1,-1 0-1,1 1 1,-1-1 0,1 1-1,-1-1 1,0 0-1,0 1 1,0-1 0,0 1-1,0-1 1,-1 1-1,1-1 1,-1 0 0,1 1-1,-1-1 1,0 0 0,0 0-1,0 1 1,0-1-1,-1 0 1,1 0 0,0 0-1,-1 0 1,1 0-1,-1-1 1,0 1 0,0 0-1,0-1 1,-3 3-1,-4 1 66,-1 0-1,0 0 1,1-1-1,-1 0 0,-1-1 1,1 0-1,0-1 1,-1 0-1,1 0 0,-1-1 1,0-1-1,1 1 1,-1-2-1,0 0 0,-15-3 1,24 4-259,1-1-1,0 0 1,-1 1 0,1-1 0,-1 0-1,1 0 1,0 0 0,0 0 0,0 0 0,-1 0-1,1 0 1,0-1 0,0 1 0,1 0 0,-1 0-1,0-1 1,0 1 0,1-1 0,-2-2-1,-2-19-7965,4 5-7017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38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6250 2210,'-18'4'14201,"35"-25"-8318,3-2-6402,16-29 737,-22 31 35,0 0 0,24-24 0,119-126-103,-94 91-22,32-35 96,-53 71-189,-6 5-2,57-47 0,-56 53-11,-3-1-1,0-1 0,50-71 1,-44 52 26,92-94 0,117-129 117,-32 32-36,-4 3 255,26-25 64,-59 82-380,39-40 30,283-280 30,-361 352-22,83-86-116,123-70-1,86-86-15,-223 204 27,-60 61-8,243-205-19,-207 161 82,-42 35-16,-74 78-134,115-128 1,-149 144 14,99-108-392,56-29 252,-89 87 227,-62 54-55,2 2-1,2 2 1,2 1-1,89-52 1,-130 86 35,30-16 15,33-23 0,-59 36-12,-1-1 1,0-1-1,0 1 1,-1-1-1,0-1 1,0 1-1,-1-1 1,1 0-1,5-12 1,-12 20-94,0-1-1,0 1 1,0 0 0,0 0 0,0-1 0,0 1-1,-1 0 1,1 0 0,0 0 0,0-1 0,0 1 0,0 0-1,0 0 1,-1 0 0,1-1 0,0 1 0,0 0-1,-1 0 1,1 0 0,0 0 0,0 0 0,0-1-1,-1 1 1,1 0 0,0 0 0,0 0 0,-1 0-1,1 0 1,0 0 0,0 0 0,-1 0 0,1 0-1,0 0 1,0 0 0,-1 0 0,1 0 0,0 0-1,0 0 1,-1 0 0,1 0 0,0 1 0,0-1-1,-1 0 1,1 0 0,0 0 0,0 0 0,0 0-1,-1 1 1,1-1 0,0 0 0,0 0 0,0 0-1,-1 1 1,-10 0-4704,-2-1-4765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32 3267,'0'0'19859,"1"10"-19662,1 54 1199,-12 127 0,8-178 512,3-34-987,6-41-541,-4 51-361,4-23 18,15-43 1,-20 70-42,1-1 1,0 1-1,0 0 1,1 0-1,0 0 1,0 1-1,0-1 0,1 1 1,0 0-1,0 0 1,1 1-1,6-6 1,-8 9-10,1 0-1,-1 0 1,1 0 0,-1 1 0,1-1-1,0 1 1,-1 0 0,1 1 0,8-1 0,-11 1 6,-1-1 0,0 1 0,1 0 0,-1 0 0,0 0 0,1 0 1,-1 0-1,0 1 0,1-1 0,-1 0 0,0 0 0,1 1 0,-1-1 1,0 1-1,0-1 0,1 1 0,-1 0 0,0-1 0,0 1 0,0 0 1,0 0-1,0 0 0,0 0 0,0 0 0,0 0 0,0 0 0,0 0 1,-1 0-1,1 0 0,0 1 0,-1-1 0,1 0 0,-1 0 0,1 1 1,-1 1-1,0 2 15,-1 0 1,1 0-1,-1-1 1,-1 1-1,1 0 1,-1-1-1,1 1 1,-1-1 0,-1 0-1,1 0 1,0 1-1,-1-2 1,0 1-1,0 0 1,0 0-1,-1-1 1,1 0-1,-1 0 1,0 0-1,-7 5 1,3-3 38,1-1-1,-1 0 1,0 0 0,0 0 0,0-1 0,0 0 0,0-1-1,-1 0 1,0 0 0,-16 1 0,25-3-99,-1 0 0,1 0 0,-1 0 0,1 1 0,0-1 0,-1 0 0,1 0 0,-1 0 0,1 0-1,-1 0 1,1 0 0,-1 0 0,1 0 0,-1 0 0,1 0 0,-1 0 0,1-1 0,-1 1 0,1 0 0,-1 0 0,1 0 0,0 0 0,-1-1 0,1 1 0,-1 0 0,1-1 0,0 1 0,-1 0 0,1-1 0,0 1 0,-1 0 0,1-1 0,0 1 0,-1 0 0,1-1 0,0 1 0,0-1 0,0 1 0,-1-1 0,1 1 0,0-1 0,0 1 0,0-1 0,0 1 0,0-1 0,0 1 0,0 0 0,0-1-1,0 1 1,0-1 0,0 1 0,0-1 0,0 1 0,0-1 0,1 1 0,-1-1 0,0 1 0,0-1 0,0 1 0,1-1 0,0-1-578,0 0-1,1 1 1,-1-1-1,1 0 0,-1 1 1,1-1-1,0 1 1,-1 0-1,1-1 1,0 1-1,0 0 1,2-1-1,14-4-5503,1 0-2365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40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4773,'0'0'23382,"7"60"-23286,-6-40-64,0 1 0,2-2-128,-1-3-897,6-6-1217,-2-3-1250,5-7-2882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41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5830,'0'0'17611,"3"9"-16442,0 8-800,11 47 640,-13-60-965,0 0 0,1 0 0,-1-1 0,1 1 0,0 0 0,-1 0-1,2-1 1,-1 1 0,0-1 0,1 0 0,-1 0 0,6 5-1,-6-7-32,0-1-1,0 1 1,0 0-1,1-1 1,-1 0-1,0 1 1,0-1-1,1 0 1,-1 0-1,0 0 1,0 0-1,1-1 1,-1 1-1,0-1 1,0 1-1,0-1 1,1 0-1,-1 0 0,0 0 1,0 0-1,0 0 1,0 0-1,-1 0 1,1-1-1,0 1 1,0-1-1,-1 1 1,1-1-1,2-3 1,7-7-2288,-1-1 0,16-25 0,-22 33 567,9-16-5160,-1 0-3183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7.3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13068,'0'0'9193,"5"60"-8969,-3-32-160,-2-1 0,2-1-64,0-3 32,1-4-64,-3-3-608,2-3-1122,-2-6-864,0-3-1859,-7-4-960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41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5509,'0'0'11019,"-35"64"-8457,19-35 33,-2 3-161,1 3-544,1-1-865,4-1-385,1-5-512,3-1-96,5-5-32,1-3-832,1-2-1475,-2-4-1408,1-3-3044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59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1 974 5221,'0'0'12828,"10"-5"-12166,28-16-58,-1-2 1,0-1-1,64-59 0,98-112-4683,-63 59-3825,-90 95 8886,96-62 1,-96 73-1255,0-3-1,64-61 0,-73 59-1036,22-13 4551,-6 4-2426,-19 13-5273,-7 4-2878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59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0 503 11883,'0'0'7367,"56"-60"-7879,-29 34-1762,5-3-2275,0-1-2433</inkml:trace>
  <inkml:trace contextRef="#ctx0" brushRef="#br0" timeOffset="1">360 173 11339,'0'0'1697,"34"-44"-1152,-16 25-513,3 0-320,3-2-930,4 0-1216,4-4-577,-3 1-2722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4:59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1 713 6854,'0'0'1367,"8"-8"-75,16-16-840,316-302 195,-177 198 3870,-118 95-4129,32-22-713,74-69 0,-145 112-1143,-6 9-1681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6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12940,'0'0'4132,"0"47"-3011,-2-23-672,1 4-65,-2 4-224,2 1-128,-1 0 0,2 2-96,0 1-288,0-3-257,0 3-256,0-2-384,0 1-609,3-2-960,1-1-641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6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6822,'0'0'2146,"-14"67"-96,8-35 417,4 0-674,0 1-607,2-1-482,0-1-480,4-3-320,2-2-2754,-1-6-3556</inkml:trace>
  <inkml:trace contextRef="#ctx0" brushRef="#br0" timeOffset="1">40 627 12172,'0'0'1153,"-25"77"-64,18-40-96,1-5-737,4-2-192,2-4-1121,0-5-2306,3-5-1057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7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8456,'0'0'1057,"-9"69"-288,6-35-1,1-1-383,2-1-321,0 0-769,0-4-1921</inkml:trace>
  <inkml:trace contextRef="#ctx0" brushRef="#br0" timeOffset="1">37 461 8072,'0'8'2231,"-1"45"17,-12 76 0,-3-49 2609,10-48-3538,5-28-8169,1-18-3207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 3748,'0'0'21951,"5"8"-21332,-4-5-567,1 0 0,-1 1 0,0-1-1,1 0 1,-2 1 0,1-1 0,0 0 0,-1 1-1,1-1 1,-1 1 0,0-1 0,0 5 0,-2-2 13,1 0 0,-1 0 0,0 0 0,0 0 0,0-1 1,-1 1-1,0-1 0,-5 7 0,-16 25 245,-37 62 599,56-90-842,1 0 1,0 1-1,0 0 1,1 0-1,0 0 0,1 0 1,0 0-1,0 17 1,2-27-62,0 1 1,1 0 0,-1 0-1,0-1 1,1 1-1,-1 0 1,1 0 0,0-1-1,-1 1 1,1-1-1,-1 1 1,1 0-1,0-1 1,-1 1 0,1-1-1,0 0 1,0 1-1,-1-1 1,1 1 0,0-1-1,0 0 1,0 0-1,-1 0 1,1 1 0,0-1-1,0 0 1,0 0-1,0 0 1,0 0-1,-1 0 1,3-1 0,32 0 266,-33 0-261,16-2-119,0-1 0,-1-1 0,0 0 0,30-14 0,25-18-6949,-51 22 298,-3 1-5142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8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8072,'0'0'15753,"0"8"-14637,-1 63-133,3 107 842,-2-178-1829,0 0-1,0 1 1,-1-1-1,1 0 1,0 1 0,0-1-1,1 0 1,-1 1 0,0-1-1,0 0 1,0 1-1,0-1 1,0 1 0,0-1-1,0 0 1,0 0 0,1 1-1,-1-1 1,0 0-1,0 1 1,0-1 0,1 0-1,-1 0 1,0 1 0,0-1-1,1 0 1,-1 0-1,0 1 1,1-1 0,-1 0-1,0 0 1,1 0-1,-1 0 1,0 0 0,1 1-1,-1-1 1,0 0 0,1 0-1,-1 0 1,0 0-1,1 0 1,-1 0 0,0 0-1,1 0 1,-1 0 0,0 0-1,1-1 1,-1 1-1,0 0 1,1 0 0,-1 0-1,0 0 1,1 0 0,-1-1-1,0 1 1,1 0-1,-1 0 1,0 0 0,0-1-1,1 1 1,-1 0 0,0 0-1,0-1 1,1 1-1,-1 0 1,0-1 0,0 0-1,16-21-749,-14 13 192,-1 0-1,0 0 1,0 0-1,-1-17 1,-8-6-232,8 31 786,-1 1 0,1-1 1,0 0-1,-1 0 0,1 1 1,-1-1-1,0 1 0,1-1 0,-1 0 1,1 1-1,-1-1 0,0 1 1,0-1-1,1 1 0,-1-1 0,0 1 1,0 0-1,1-1 0,-1 1 1,0 0-1,0 0 0,0 0 0,0 0 1,1-1-1,-1 1 0,0 0 1,-1 1-1,0 0 50,0 0 0,0 0 0,0 1 0,0-1 1,1 0-1,-1 1 0,1 0 0,-1-1 0,1 1 0,0 0 0,-1 0 0,1 0 1,0 0-1,0 0 0,0 0 0,1 0 0,-1 0 0,0 0 0,0 3 0,-11 45 995,11 10-1496,-6-61-1231,0-1 1313,0 0 0,0 0 1,0-1-1,1 0 0,-9-5 0,-1 0 1947,15 8-1492,1-1 1,-1 1-1,1-1 0,0 1 0,-1 0 0,1-1 1,0 1-1,-1-1 0,1 1 0,0-1 1,0 1-1,0-1 0,-1 1 0,1-1 0,0 1 1,0-1-1,0 1 0,0-1 0,0 1 1,0-1-1,0 1 0,0-1 0,0 1 0,0-1 1,0 1-1,0-1 0,0 1 0,0-1 1,1 1-1,-1-1 0,0 1 0,0-1 0,1 1 1,-1-1-1,0 1 0,0 0 0,1-1 1,-1 1-1,1-1 0,-1 1 0,0 0 0,1-1 1,-1 1-1,1 0 0,-1 0 0,1-1 1,21-17 49,-22 17-95,17-9 348,0-1 0,32-12-1,-30 14-1104,-1 0 0,21-13 0,-29 13-4267,-3-3-4907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09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4228,'0'0'15061,"-6"6"-14251,-10 10-19,0 1-1,2 1 1,0 0 0,1 1-1,1 0 1,-11 22 0,6-6 88,2 0 1,-19 69-1,28-79-843,1 0 0,2 1 0,-1 48 0,4-73-184,0 0 1,0 1-1,0-1 0,0 0 0,1 1 0,-1-1 1,0 0-1,1 0 0,-1 1 0,1-1 0,-1 0 0,1 0 1,0 0-1,-1 0 0,1 0 0,0 1 0,0-2 1,0 1-1,0 0 0,0 0 0,0 0 0,0 0 1,0 0-1,0-1 0,0 1 0,3 0 0,-3 0-333,0-1 0,1 0 0,-1 1-1,1-1 1,-1 0 0,1 0 0,-1 0 0,1 0-1,-1 0 1,1 0 0,-1-1 0,0 1 0,1 0-1,-1-1 1,1 1 0,1-2 0,10-8-7692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7.6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74 9929,'0'0'3438,"5"-8"-1890,-2 3-1267,0 1-1,1-1 1,-1 1-1,1-1 0,0 1 1,0 0-1,0 1 1,1-1-1,-1 1 0,1 0 1,0 0-1,0 0 1,0 1-1,0 0 0,1 0 1,-1 0-1,0 0 1,1 1-1,-1 0 0,9-1 1,-4 1-87,1 1 0,-1-1 0,0 2 0,1 0 0,-1 0 0,0 0 0,1 2 0,-1-1 0,0 1 1,15 7-1,-21-8-172,1 1 0,0 0 0,-1 1 0,1-1 0,-1 1 0,0-1 0,0 1 0,-1 1 1,1-1-1,-1 0 0,0 1 0,0 0 0,0 0 0,-1 0 0,0 0 0,0 0 0,0 0 0,0 0 1,-1 1-1,0-1 0,1 11 0,-1-10 45,0 1 0,-1-1-1,0 1 1,0-1 0,-1 1 0,0-1 0,0 0 0,0 1-1,-1-1 1,0 0 0,0 1 0,-1-1 0,1-1 0,-1 1-1,-4 6 1,-1-3 45,1-1 0,-1 0 0,0 0 0,-1 0 0,1-1 0,-2-1-1,-18 12 1,13-10-110,0 0-1,-1 0 0,0-1 1,0-1-1,-19 4 0,-17-5-2374,36-9-1000,5-10-2345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0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13901,'0'0'10955,"-2"10"-9616,-2 7-890,-2 5 352,1 0-1,-2 38 1,32-77-160,-10 3-625,0-1 0,-1 0 0,21-32 0,-34 47-96,-4 29-433,-10 12 534,9-33-10,1 1 0,0 0-1,0 1 1,1-1 0,-1 16 0,3-24-3,0-1 1,1 0-1,-1 0 0,1 1 1,-1-1-1,0 0 1,1 0-1,-1 0 1,0 1-1,1-1 1,-1 0-1,1 0 1,-1 0-1,1 0 0,-1 0 1,0 0-1,1 0 1,-1 0-1,1 0 1,-1 0-1,1 0 1,-1 0-1,0-1 1,1 1-1,-1 0 0,1 0 1,-1 0-1,0 0 1,1-1-1,-1 1 1,0 0-1,1 0 1,-1-1-1,0 1 1,1 0-1,-1-1 0,16-9 123,-8 4-613,2-3 812,1 0-1,-1 0 0,10-13 0,-3-9-1848,-16 28 726,0 0 0,0 0 0,-1-1 0,1 1 0,-1-1 0,0 1 0,0 0 0,0-6 0,-2 2-5506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0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3844,'0'0'18769,"-6"56"-16751,-3-32-736,2 1-834,1-1-352,1-1-64,1-5-160,3-4-833,1-3-1121,0-4-993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1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6502,'0'0'15215,"3"8"-14239,2 10-484,0 0 0,-1 0-1,-2 0 1,1 0 0,-2 0-1,0 1 1,-2-1-1,0 0 1,-5 27 0,1-19-369,-2 0 1,-1 0-1,-1-1 1,-1 0 0,-2-1-1,-16 28 1,20-38-488,-63 96 882,44-78-2827,-2-6-3287,15-18-1867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1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581 2 4484,'0'0'9294,"7"0"-6390,12-1-1656,-12 1 3996,-30 5-1828,-108 23-1270,-90 16-924,162-35-3191,-104 3-1,162-13 1731,0 1-1,0 0 1,0-1-1,0 1 1,0-1-1,0 1 0,1-1 1,-1 1-1,0-1 1,0 0-1,1 1 1,-1-1-1,0 0 1,1 0-1,-1 1 0,1-1 1,-1 0-1,1 0 1,-1 0-1,1 0 1,-1 0-1,1 0 1,0 0-1,0 1 0,-1-1 1,1 0-1,0 0 1,0 0-1,0 0 1,0 0-1,0 0 1,0 0-1,0 0 1,1 0-1,-1 0 0,0 0 1,1-2-1,-1-5-2689,0-12-6093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1 10666,'0'0'13480,"-10"8"-13091,-107 90 518,-57 53 935,173-150-1836,-1 0-1,1 1 0,-1-1 0,1 0 0,0 1 0,0 0 0,0-1 0,0 1 0,0-1 1,0 1-1,0 0 0,1 0 0,-1-1 0,0 4 0,1-4-4,0-1 0,0 1 0,0 0 0,1 0 0,-1-1 0,0 1 0,0 0 0,1-1 0,-1 1 0,0 0 0,1-1 0,-1 1 0,0-1 0,1 1 0,-1 0 0,1-1 0,-1 1 0,1-1 0,0 1 0,-1-1 0,1 0 0,-1 1 0,1-1 0,1 1 0,5 2 6,1-1 0,-1 0-1,0-1 1,1 1 0,12-1 0,-4 1 37,45 7-95,100 27 0,-67-3-6610,-65-22-1651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4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0 461 3235,'0'0'13917,"8"-2"-13666,7-5-171,-1 0 0,-1 0 0,1-1 0,-1-1 1,-1 0-1,0-1 0,0 0 0,12-14 0,145-151-729,-88 93-1116,-2-2-3589,-55 58-358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4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1 468 9641,'0'0'4132,"7"-8"-3000,34-29 1,33-18-6034,8-6-919,-32 16 6397,56-59 513,-59 63 2533,41-18-2321,-26 19-4638,-36 22 272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4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0 834 7847,'0'0'4639,"7"-10"-4142,43-49-598,2 1 0,109-91 0,-87 84 458,95-107 0,-9 6 3247,-48 54-1619,-108 110-1984,-1 0-1,0 0 0,0 0 0,1 0 1,-1 1-1,1-1 0,0 1 1,-1 0-1,1 0 0,7 0 0,26-10-2825,-23-4-4053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2851,'0'0'13591,"-5"9"-12592,1-1-667,0 1 0,0 0 0,1 0 0,0 0 0,1 0 0,0 1 0,0-1 0,1 0 0,0 15 0,-9 462 2700,-2-188-2124,16 20 565,2-96-1323,-5-131-140,-12 249 38,3-250 281,7 180-1,2-234-252,-1-22-178,1 1 0,0-1 1,5 24-1,-4-35-464,0 2-4676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7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3876,'0'0'14557,"-4"12"-13051,-8 49-109,2 0 1,3 0 0,0 73-1,4-63-442,2-62-853,1 12 1477,0-20-1559,0-1 0,0 0-1,0 0 1,0 1 0,1-1 0,-1 0 0,0 0 0,0 0 0,1 1-1,-1-1 1,0 0 0,0 0 0,1 0 0,-1 0 0,0 1 0,0-1 0,1 0-1,-1 0 1,0 0 0,1 0 0,-1 0 0,0 0 0,1 0 0,-1 0-1,0 0 1,0 0 0,1 0 0,-1 0 0,0 0 0,1 0 0,-1 0-1,0 0 1,1 0 0,-1-1 0,0 1 0,0 0 0,1 0 0,-1 0 0,0 0-1,0-1 1,1 1 0,-1 0 0,0 0 0,0 0 0,0-1 0,1 1-1,-1 0 1,0 0 0,0-1 0,0 1 0,0 0 0,1-1 0,-1 1-1,0 0 1,0 0 0,0-1 0,35-37 264,-2-2 0,-2-1 0,-1-1 0,34-67 0,-54 93-578,7-17 554,-12 13-5853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38.5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13 582 3011,'0'0'14979,"-3"3"-13943,-5 4 193,6-8-329,12-21 144,22-32-411,120-149-142,48-71-368,-193 263-615,9-16 1225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7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5669,'0'0'8232,"-4"64"-5541,4-36 416,0-3-929,0-2-609,3-5 97,5-4-705,0-4-705,5-5-160,-2-5-160,-2 0-865,3-15-1185,-5-4-1057,-5-5-3139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12172,'0'0'11408,"0"11"-10901,-1 8-381,0 0 0,-2-1 0,0 1 0,-2 0 0,0-1 1,-1 0-1,-11 25 0,-20 39 2991,83-150-4350,-42 57 743,-3 8 287,0 0-1,1 0 1,-1 0 0,1 0-1,-1 0 1,1 0-1,0 0 1,0 1 0,0-1-1,0 0 1,5-3-1,-7 46-180,0-24 631,0-1 1,-1 0-1,-1 0 0,-1 0 1,-7 24-1,11-44-203,0 0 0,-1 0 1,0 0-1,0 0 0,0 0 0,-1 0 0,0 0 1,0 1-1,0-1 0,0 0 0,-1 0 0,0 1 0,0-1 1,-5-7-1,5 7-49,0 1 1,0 0-1,-1 1 1,1-1-1,-1 0 1,0 1-1,0-1 1,0 1-1,-1 0 1,1 0-1,-1 0 1,0 1-1,0-1 1,0 1-1,0 0 1,0 0-1,-6-2 1,51 20 1435,17-9-1321,-20-5-6722,-30-2 750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8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59 3619,'0'0'7143,"5"-7"-3999,2-7-2045,4-5 305,3 0 2665,-21 32-102,-4 16-3111,-2 4-645,-18 29 608,3 2 0,3 0 0,3 2 0,-17 83 0,38-141-788,0-1 1,0 1-1,1 0 1,0-1-1,0 1 1,1-1-1,0 1 1,3 13 0,-3-19-130,-1-1 1,1 1 0,0 0 0,0-1 0,0 1-1,0 0 1,0-1 0,0 0 0,0 1 0,1-1-1,-1 0 1,0 1 0,1-1 0,-1 0 0,1 0 0,2 1-1,-1-1-260,-1 0 0,1-1 0,-1 1-1,1-1 1,-1 0 0,1 1 0,-1-1-1,1-1 1,0 1 0,-1 0 0,1-1 0,-1 1-1,1-1 1,-1 0 0,4-1 0,8-9-4057,-1-7-2851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9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14734,'0'0'9027,"-1"8"-7511,-5 36 8,-7 60 823,13-104-2369,0 0 1,0 0 0,0 0-1,0 1 1,0-1 0,0 0 0,0 0-1,0 1 1,0-1 0,0 0 0,0 0-1,0 0 1,0 1 0,0-1-1,1 0 1,-1 0 0,0 0 0,0 0-1,0 1 1,0-1 0,0 0-1,0 0 1,1 0 0,-1 0 0,0 0-1,0 1 1,0-1 0,0 0 0,1 0-1,-1 0 1,0 0 0,0 0-1,0 0 1,1 0 0,-1 0 0,0 0-1,0 0 1,0 0 0,1 0 0,-1 0-1,0 0 1,0 0 0,1 0-1,12-5-2351,8-12-4076,-11-1-1089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19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8 14798,'0'0'12748,"-3"-7"-15759,6 7-672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20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4516,'0'0'20585,"0"9"-19704,-5 24-155,-10 46-1,-5 28-180,20-97-324,0-2-1799,0-4-4944,2-9 837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20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1 3651,'0'0'16971,"0"9"-15716,0 28-21,2 33-85,-4 0 0,-3-1-1,-23 120 1,-36 15-1030,19-106-2112,32-76-404,0-1 0,-19 24 1,4-15-6733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21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542 0 4100,'0'0'5365,"9"3"-2376,-8-3-2675,33 10 2098,-33-9-2142,1-1 0,-1 1 0,1-1 0,-1 1 1,1 0-1,-1 0 0,1-1 0,-1 1 0,0 0 1,1 0-1,-1 0 0,0 0 0,0 1 0,0-1 1,0 0-1,0 0 0,0 1 0,0-1 0,0 1 1,-1-1-1,2 3 0,-3-2-102,-1 0 1,1 0-1,0 1 1,-1-1-1,1 0 1,-1 0-1,0-1 1,0 1-1,1 0 0,-1 0 1,0-1-1,-1 1 1,1-1-1,0 0 1,0 0-1,-1 1 1,1-1-1,0-1 1,-6 2-1,-2 3 184,-54 27 343,-2-3 0,-2-2 0,0-4 0,-107 23 0,167-45-833,-46 6-150,51-7-133,-1 0 0,1 0 0,-1 0 0,1 0 0,0 0 0,-1-1 0,1 0 0,-1 0 1,1 1-1,0-2 0,-7-2 0,9 3-16,0 0 0,0 0-1,0 0 1,1 0 0,-1 0 0,0-1-1,1 1 1,-1 0 0,0-1 0,1 1 0,0 0-1,-1-1 1,1 1 0,0 0 0,0-1 0,-1 1-1,1-1 1,0 1 0,1-3 0,-1-15-5943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21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362 0 11627,'0'0'9689,"-11"12"-8925,-83 88 335,30-33 340,-100 131 0,160-192-1429,0 0 1,1 0-1,0 0 1,0 1-1,0-1 1,1 1-1,-3 12 1,4-17-10,1 0 0,0 0-1,0 0 1,0 0 0,0 0 0,0 0 0,0 0 0,0 0 0,1 0 0,-1 0 0,1 0 0,-1 0-1,1 0 1,0 0 0,0-1 0,0 1 0,0 0 0,0 0 0,0-1 0,1 1 0,-1-1 0,0 1 0,1-1-1,-1 0 1,1 1 0,-1-1 0,1 0 0,0 0 0,0 0 0,3 1 0,22 7-127,0-2 0,0-2 1,0 0-1,1-2 0,-1 0 0,49-4 1,-37 2-314,51-1-3075,-31 0-2159,14-4-7876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3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1306 3459,'0'0'689,"-4"8"1879,1-2-1656,-20 36-439,14-17 2770,10-5 5122,42-82-5712,79-123-1756,29-53 27,-128 198-649,3 1 1,44-53 0,-41 57-116,-2 0 0,40-72 1,-32 45-38,2 1-1,3 3 1,66-75 0,-15 39 169,-18 19-3067,-29 23-5387,-31 32 3197,-4 1-923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38.9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161 1 8232,'0'0'11040,"-1"10"-10790,-4 19-113,-1 0 0,-2 0-1,0-1 1,-2 0 0,-1 0-1,-21 36 1,14-27 402,1 1 0,2 0 0,-11 44 0,26-80-531,-1-1 1,0 1-1,1 0 1,0 0-1,-1-1 1,1 1-1,0 0 1,0 0-1,0 0 1,0 0-1,0 0 1,0-1-1,0 1 1,1 0-1,-1 0 1,1 0-1,-1 0 1,1-1-1,0 1 1,0 0-1,-1-1 1,1 1-1,0-1 1,1 1-1,-1-1 0,0 1 1,0-1-1,1 0 1,2 3-1,-1-3 20,0 0 0,1-1 0,-1 1 0,1-1-1,-1 1 1,1-1 0,-1 0 0,1 0 0,-1 0-1,1-1 1,-1 1 0,1-1 0,-1 0-1,0 0 1,7-3 0,5-2-60,0-1 0,0-1 0,-1 0-1,0-1 1,19-16 0,28-31-5567,-30 24-2270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4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1 424 13741,'0'0'4377,"7"-8"-4371,45-51-79,42-38-4878,6-5 472,-73 73 4953,37-34 6773,-41 41-7958,0 0-4329,-2 0-1643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4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0 524 12396,'0'0'9641,"11"-53"-9673,8 29-481,6-3-1473,2-3-1056,1 0-1090,2 1-769</inkml:trace>
  <inkml:trace contextRef="#ctx0" brushRef="#br0" timeOffset="1">231 235 11563,'0'0'8296,"34"-56"-8200,-10 32-128,5-3-1025,2-5-1794,3 0-1089,0-1-159,-7 2-1122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5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1 766 11275,'0'0'7772,"5"-8"-7339,28-36-111,29-20-4680,21-26-1053,-74 78 6074,0-1 0,0 0-1,6-15 1,-11 20 1753,9-18 2057,-9 18-4391,1 0 1,0 1-1,0-1 0,1 1 1,6-7-1,6-4-332,28-30-3041,0-1-4267,-17 17-1346</inkml:trace>
  <inkml:trace contextRef="#ctx0" brushRef="#br0" timeOffset="1">515 156 7911,'0'0'12524,"32"-51"-12524,-13 34-608,7-3-1122,-2 0-1633,2-3-481,-2-2-1152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5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1 214 1249,'0'0'16448,"3"-7"-15674,2-1-717,-1 1 0,1 0 0,0 1-1,1-1 1,-1 1 0,1 0 0,9-6 0,33-25-2808,-15 17-402,17-13-2600,-27 9 16697,-23 22-7673,7-7-2980,14-5-4695,-12 5-988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6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3940,'0'0'16495,"2"64"-15534,-2-31-256,0 8-513,0 2-128,0 3-608,0-1-2051,0-4-3138,0-3-4517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3844,'0'0'2498,"-17"75"-128,8-35-1985,4-5-257,1 0-961,0-2-3171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6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4100,'0'0'5317,"-7"62"-5798,7-37-2369</inkml:trace>
  <inkml:trace contextRef="#ctx0" brushRef="#br0" timeOffset="1">10 273 3716,'0'0'5092,"0"52"-2785,-1-27-834,1-2-288,0-1-384,0 1-129,0-5 193,0-4 32,2-2-384,0-5-65,-1-2-224,-1 0-96,2 0-448,-2-1-1314,0 1-2401,0 2-3396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7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4228,'0'0'22539,"4"8"-21856,0 0-559,1 1 1,0-1-1,1 0 0,-1 0 1,2 0-1,-1-1 0,1 0 1,9 7-1,-14-12-333,1 0 0,-1 0 0,1-1 0,0 1 0,-1-1 1,1 0-1,0 0 0,0 0 0,0 0 0,0 0 0,0-1 0,0 1 0,0-1 0,3 0 1,-3 0-392,0-1 0,0 1 0,-1-1 0,1 0 0,0 0 0,0 0 0,-1-1 1,1 1-1,-1 0 0,1-1 0,-1 0 0,0 1 0,1-1 0,-1 0 0,0 0 1,0-1-1,3-3 0,10-18-9137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8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15983,'0'0'5029,"-46"72"-3235,30-36-225,0 4-576,-1 2-384,1 2-353,5-3-192,1-2-32,5-8 0,-1-7-32,6-9-513,0-10-1120,9-10-3780,-2-14-993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5733,'0'0'19790,"-7"9"-19651,-42 63 735,14-20-3,-42 48-1,82-126-1713,5 4 100,2 0 0,0 0 0,1 1 0,1 1 0,17-19 0,-31 39 745,0-1 0,0 1 0,1 0 0,-1-1 0,0 1-1,0 0 1,1-1 0,-1 1 0,0 0 0,1 0 0,-1-1-1,0 1 1,1 0 0,-1 0 0,0 0 0,1-1 0,-1 1-1,0 0 1,1 0 0,-1 0 0,1 0 0,-1 0 0,0 0-1,1 0 1,-1 0 0,0 0 0,1 0 0,-1 0 0,1 0-1,-1 0 1,0 0 0,1 0 0,-1 0 0,1 0 0,-1 1-1,6 15 210,-5 34 372,-2-40-412,-7 86 1404,0-47 960,8-62-2529,-1-1 0,0 1 0,-1 0 0,-7-25 0,8 33-95,0 1-1,-1-1 0,0 1 0,0-1 1,0 1-1,-1 0 0,1-1 1,-1 1-1,0 1 0,0-1 1,-1 0-1,1 1 0,-1-1 1,1 1-1,-1 0 0,-8-4 1,11 6 76,0 1 0,1-1 0,-1 0 0,0 1 0,0 0 1,0-1-1,0 1 0,0 0 0,0-1 0,1 1 1,-1 0-1,0 0 0,0 0 0,0 0 0,0 0 1,0 0-1,0 0 0,0 0 0,0 0 0,0 0 0,0 0 1,0 1-1,0-1 0,0 0 0,1 1 0,-1-1 1,0 0-1,0 1 0,0 0 0,1-1 0,-1 1 1,0-1-1,0 1 0,1 0 0,-1-1 0,1 1 0,-1 0 1,0 0-1,1-1 0,-1 1 0,1 0 0,0 0 1,-1 0-1,1 1 0,46 9 50,12 14 513,-57-25-427,-29-16 235,28 16-438,39 0-1800,-7-1-4115,-17-6-160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8.3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194 1 3812,'0'0'5071,"-5"11"-3512,-15 50 75,3 1-1,3 1 1,-9 87 0,2-20-113,-16 102-651,-10 338 0,38-314-760,9 646 1552,19 288-272,-22-770-639,3-400-750,-1-9-48,1 1 0,1-1 0,3 20 0,-4-31-27,0 0 0,0 0 0,0 0 0,0 0 0,0-1 0,0 1 0,0 0 0,0 0 0,0 0 0,0 0 0,0 0 0,0-1 0,0 1 0,0 0 0,0 0 0,0 0 0,1 0 0,-1 0 0,0 0 0,0-1 0,0 1-1,0 0 1,0 0 0,0 0 0,1 0 0,-1 0 0,0 0 0,0 0 0,0 0 0,0 0 0,0 0 0,1 0 0,-1-1 0,0 1 0,0 0 0,0 0 0,0 0 0,0 0 0,1 0 0,-1 0 0,0 0 0,0 0 0,0 0 0,0 1 0,1-1 0,-1 0 0,0 0 0,0 0 0,0 0 0,0 0 0,0 0 0,1 0 0,-1 0 0,0 0 0,0 0 0,0 0 0,0 1 0,0-1 0,0 0 0,0 0 0,0 0 0,1 0 0,-1 0 0,0 1-1,0-1 1,0 0 0,0 0 0,0 0 0,6-11-5239,-1-4-3714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0.7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10 15054,'0'0'2899,"0"8"-2403,-5 69-50,7 93 0,-2-167-445,0-1-1,0 1 1,1-1-1,-1 1 1,1-1 0,-1 1-1,1-1 1,0 1-1,0-1 1,0 0-1,2 3 1,-2-4 0,-1-1-1,1 1 1,-1-1 0,1 1-1,-1-1 1,1 1-1,0-1 1,-1 1 0,1-1-1,0 0 1,-1 1-1,1-1 1,0 0 0,0 0-1,-1 1 1,1-1-1,0 0 1,0 0 0,0 0-1,-1 0 1,1 0-1,0 0 1,1 0 0,1-1-27,0-1 1,0 1 0,0 0-1,-1-1 1,1 0-1,0 0 1,-1 1 0,0-1-1,1-1 1,-1 1 0,0 0-1,0-1 1,0 1-1,0-1 1,2-3 0,7-14-703,-1 1 0,0-2-1,-2 1 1,0-1 0,-2-1 0,0 1 0,3-24 0,-3-34 3515,-12 180-744,2-69-1452,2 0-1,2 1 0,4 42 0,6-58-1024,-5-15-2399,-6-10-4886,-6-3 1617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39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88 3876,'4'-9'6320,"9"-17"-5014,12-23 7673,-23 46-6900,-4 7-541,-13 32-1031,-15 28 15,-34 86 1541,58-132-1857,0-1 1,2 1-1,0-1 1,1 1-1,1 0 1,0 31-1,2-48-255,1 1 1,-1-1-1,1 1 1,-1-1-1,1 0 0,-1 1 1,1-1-1,0 0 1,0 0-1,0 1 0,0-1 1,0 0-1,0 0 1,0 0-1,0 0 0,0 0 1,0 0-1,0 0 0,1-1 1,-1 1-1,0 0 1,1-1-1,-1 1 0,0-1 1,1 1-1,-1-1 1,1 0-1,-1 0 0,1 1 1,-1-1-1,1 0 1,-1 0-1,1 0 0,-1-1 1,1 1-1,-1 0 0,3-1 1,3 0-1083,0 0 0,0 0 0,1-1 0,-1 0 0,-1 0 0,12-6 0,8-7-5953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17104,'0'0'4292,"0"9"-3091,-2 126 1671,-20 141 0,17-415-1809,7 116-1094,1 0 1,0 1-1,2-1 1,0 1-1,16-38 1,-18 52 14,1 0 1,0 0 0,1 1 0,0 0-1,0 0 1,0 0 0,1 0-1,7-5 1,-9 9 4,0-1 1,0 2-1,0-1 0,1 0 1,-1 1-1,1 0 1,0 0-1,0 0 0,-1 1 1,1-1-1,0 1 0,0 0 1,0 1-1,9-1 0,-13 1 4,0 0 0,1 0-1,-1 0 1,0 0-1,0 0 1,0 0-1,0 0 1,0 1 0,0-1-1,0 0 1,1 1-1,-1-1 1,0 1 0,0-1-1,0 1 1,0 0-1,-1-1 1,1 1-1,0 0 1,0 0 0,0-1-1,0 1 1,-1 0-1,1 0 1,0 0 0,-1 0-1,2 2 1,-2 0 30,1-1 0,-1 1 0,1 0 0,-1 0 0,0-1 1,0 1-1,0 0 0,0 0 0,-1-1 0,1 1 0,-2 4 0,0 0 188,-1 1 0,0-1 0,0 0 0,0 1-1,-1-2 1,0 1 0,-9 11 0,8-13-85,-1 0-1,0 0 1,0-1 0,-1 0 0,1 0 0,-1 0 0,-11 4 0,15-7-166,-1 0 0,1 0-1,-1 0 1,1 0 0,-1 0 0,1-1 0,-1 1 0,1-1 0,-1 0 0,0 0 0,1 0 0,-1-1 0,1 1 0,-1-1 0,1 0-1,-1 0 1,1 0 0,-5-3 0,7 4-119,0-1 0,0 0-1,0 1 1,1-1 0,-1 0-1,0 1 1,0-1 0,1 0 0,-1 0-1,0 0 1,1 0 0,-1 0-1,1 0 1,-1 0 0,1 0-1,0 0 1,-1 0 0,1 0 0,0 0-1,0 0 1,0 0 0,0 0-1,0-1 1,0-1-488,0 1 0,1-1 0,-1 1 1,1 0-1,0-1 0,-1 1 0,1 0 0,0-1 0,1 1 0,-1 0 0,0 0 0,1 0 1,-1 0-1,1 0 0,1-1 0,13-11-5535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0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12107,'0'0'17553,"-15"52"-17265,10-24-63,-2-2-161,2-2-64,2-4 32,-1-4-705,3-1-1345,-2-10-1986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0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254 0 3812,'0'0'15273,"2"11"-13827,6 31 200,-1 2 0,-2-1 0,-2 1 0,-3 56 0,-2-72-1518,-1 0 0,-2-1 1,0 0-1,-2 0 1,-1 0-1,-1-1 0,-2 0 1,-16 31-1,11-30-264,0-1-1,-2 0 1,-23 24 0,28-35-1587,-1-1 0,-1-1 1,-20 15-1,2-7-6247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6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10954,'0'0'8104,"2"13"-7223,1 40-154,-2 1-1,-10 93 1,0-20-222,1 160 326,-25 365 1461,-8 204-93,16-461-1964,10-223-603,10-71-3038,2-93 348,-2-8-1886,-3-4-6144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6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7783,'0'0'8931,"10"3"-7537,15 1-765,0 0-1,0-1 1,0-2 0,35-2-1,112-16 458,-64 5-799,113-2-216,0 9 0,428 48 1,78 6 153,2-52 1359,111 22-495,-831-19-1078,279 4-1036,-291-21-22256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7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26 13100,'0'0'7570,"10"-5"-6636,0 1-761,0 1-1,0 0 1,0 0-1,0 0 1,0 2-1,0-1 1,1 1-1,-1 1 1,0 0-1,1 0 1,-1 1-1,15 2 1,-12 0-98,62 17 117,-69-18-160,0 0 0,0 1 0,0-1 0,-1 1 0,1 1 0,-1-1 0,0 1 0,0-1 0,7 8 0,-10-8 41,0 0 1,0-1 0,-1 1-1,0 0 1,1 0 0,-1 0-1,0 0 1,0 0 0,-1 0-1,1 0 1,-1 0-1,1 0 1,-1 0 0,0 1-1,0-1 1,0 0 0,-1 0-1,1 0 1,-1 0 0,0 0-1,0 0 1,0 0-1,0 0 1,0 0 0,-1 0-1,1 0 1,-1 0 0,-1 2-1,-6 8 390,-1 0-1,0-1 0,0 0 0,-13 11 1,-16 14-323,-1-2 0,-2-2 0,-52 31 0,94-64-180,-20 10-1985,8-8-4734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7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0 485 8136,'0'0'12924,"9"-9"-12203,53-50 7,75-72-289,124-154 0,-261 285-438,0 1 0,0-1 0,0 1 0,0-1 0,0 1 0,0-1 0,0 1 0,0-1 0,0 1 0,1-1 0,-1 1 0,0-1 0,0 1 0,0-1 0,1 1 0,-1-1-1,0 0 1,0 1 0,1-1 0,-1 1 0,0-1 0,1 0 0,-1 1 0,1-1 0,-1 0 0,0 0 0,1 1 0,-1-1 0,1 0 0,-1 0 0,1 0 0,-1 1 0,1-1 0,-1 0-1,1 0 1,-1 0 0,1 0 0,-1 0 0,1 0 0,-1 0 0,1 0 0,-1 0 0,1 0 0,-1 0 0,1 0 0,-1 0 0,1-1 0,-1 1 0,1 0 0,-1 0 0,0-1 0,1 1-1,-1 0 1,1 0 0,-1-1 0,0 1 0,1 0 0,-1-1 0,0 1 0,1-1 0,-1 1 0,0 0 0,1-1 0,-1 1 0,0-1 0,0 0 0,3 62 53,-2-31 5,1-7 9,2 0 0,0 0 1,2-1-1,12 34 0,-15-48-279,0 0 0,1-1-1,0 0 1,0 0 0,0 0-1,1 0 1,0-1 0,0 1-1,1-1 1,0-1 0,0 1-1,0-1 1,0 0 0,1 0-1,0-1 1,10 5 0,14-1-5432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9577,'0'0'9065,"7"-3"-7517,-5 2-1471,-1 0 1,1 0 0,0 1-1,0-1 1,0 0-1,0 1 1,0-1 0,0 1-1,0 0 1,0 0 0,0-1-1,0 1 1,0 1-1,0-1 1,3 1 0,-2 0 5,-1 1 1,0-1-1,0 1 1,0 0-1,0 0 1,0 0-1,0 0 1,0 0-1,-1 0 1,1 0 0,-1 1-1,0-1 1,0 0-1,0 1 1,2 4-1,9 27 470,11 46 0,4 12-57,-27-91-480,0 1 1,1-1 0,-1 1 0,1-1-1,-1 1 1,1-1 0,0 0 0,-1 0-1,1 1 1,0-1 0,0 0 0,0 0-1,0 0 1,0 0 0,0 0 0,0 0-1,0 0 1,1 0 0,-1 0 0,0 0-1,0-1 1,1 1 0,-1 0 0,3 0-1,-2-1 33,0-1 1,0 1-1,0 0 0,0-1 0,0 1 0,0-1 0,0 0 0,-1 0 0,1 0 1,0 0-1,-1 0 0,1 0 0,0 0 0,-1 0 0,1-1 0,1-1 0,7-9 200,0 0-1,0-1 0,12-21 1,-19 28-329,63-120 288,-64 125-232,0 7 30,1 21 71,-2 32 174,-1-51-237,1 1-1,-1-1 1,1 0 0,0 1-1,1-1 1,0 0 0,5 13-1,-6-20-2,-1 0 0,1 0 0,-1 0-1,1 1 1,0-1 0,0 0 0,0 0 0,0 0 0,0 0-1,0 0 1,0-1 0,0 1 0,0 0 0,0 0 0,0-1 0,0 1-1,1 0 1,-1-1 0,0 1 0,0-1 0,2 1 0,0-1 38,-1-1 1,0 1-1,1 0 1,-1-1-1,1 0 1,-1 1 0,0-1-1,0 0 1,1 0-1,-1 0 1,0 0-1,0-1 1,0 1 0,0 0-1,0-1 1,2-2-1,6-5 37,-1 0-1,0-1 1,-1 0-1,0-1 0,0 0 1,-1 0-1,-1-1 0,0 1 1,5-15-1,-8 19-1362,-1 0-1,0-1 0,0 1 1,-1-1-1,1-15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3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7911,'0'0'7544,"2"8"-6578,2 4-594,0 1 1,1 0 0,0-1-1,2 0 1,-1 0-1,12 16 1,62 74 1450,-45-58-1220,517 625 2418,-190-292-1639,-154-164-36,-189-193-899,-1 1-1,-1 1 0,-1 1 1,23 44-1,-37-54-1084,-13-11-6230,-2-5 56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1.0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29 7815,'0'0'11339,"53"-10"-11275,-30 10-32,3 0-1089,0-5-1922,-4 0-1889,0-3-5478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5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7719,'0'0'11446,"0"11"-10208,-4 17-721,-1-1 0,-2 1 0,0-1 0,-2-1 0,-19 42 0,18-46-311,-41 107 1359,47-114-1328,0-1 1,0 1 0,2 0 0,0 0-1,0 0 1,2 1 0,0 14 0,0-29-226,1 1 0,-1-1 1,0 0-1,1 0 0,-1 0 1,0 0-1,1 0 0,0 0 1,-1 1-1,1-1 0,-1 0 1,1-1-1,0 1 0,0 0 1,0 0-1,0 0 0,0 0 0,-1-1 1,1 1-1,0 0 0,1-1 1,-1 1-1,1 0 0,35 6 433,-23-7-226,0 0 1,0-2-1,18-3 0,77-29 74,-64 16-2967,-44 17 2364,0 1-1,-1 0 1,1-1-1,0 1 1,0-1-1,0 1 0,-1-1 1,1 1-1,0-1 1,0 0-1,-1 1 1,1-1-1,-1 0 1,1 1-1,-1-1 0,1 0 1,-1 0-1,1 0 1,-1 0-1,1 1 1,-1-1-1,0-2 1,1-10-6342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4612,'0'0'20697,"3"10"-19752,3 14-822,-2 1 0,-1 0 0,0 0-1,-2 0 1,-4 48 0,3-69-853,-3 25 338,-1-17-3135,-2-10-5859,-3-10 3701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6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1473,'0'0'18530,"12"-5"-17607,9-1-352,1 0 0,0 1 0,33-3 0,-47 6-530,0 1-1,-1 1 0,1-1 0,0 1 0,0 1 0,0 0 0,-1 0 0,1 0 0,0 1 0,-1 0 0,1 0 1,-1 1-1,0 0 0,1 0 0,11 9 0,-16-10 27,-1 1 1,0-1-1,0 1 0,-1 0 1,1-1-1,0 1 1,-1 0-1,0 0 0,1 0 1,-1 0-1,0 0 0,-1 0 1,1 1-1,-1-1 1,1 0-1,-1 0 0,0 1 1,0-1-1,0 0 0,-1 0 1,1 1-1,-1-1 1,1 0-1,-1 0 0,0 0 1,-1 0-1,1 0 1,-2 3-1,-2 4 132,-1 0 0,0 0 0,0-1 0,-1 0 0,0 0 0,-15 14 0,12-14 13,-1-1 1,0 1-1,-1-1 1,-22 11-1,27-16-243,1 0 1,-1 0-1,0-1 0,0 0 1,0 0-1,0-1 0,0 0 1,-1 0-1,1-1 0,0 0 1,-8-1-1,15 1-81,-1 0 1,0 0-1,1 0 1,-1 0-1,0-1 1,1 1-1,-1 0 1,1 0-1,-1-1 0,1 1 1,-1-1-1,1 1 1,-1 0-1,1-1 1,-1 1-1,1-1 0,-1 1 1,1-1-1,0 1 1,-1-1-1,1 0 1,0 1-1,-1-1 1,1 1-1,0-1 0,0 0 1,0 1-1,0-1 1,-1 1-1,1-1 1,0 0-1,0 1 0,0-1 1,0 0-1,1-1 1,7-22-7089,7 7 36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6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5958,'0'0'18481,"-3"8"-17691,-55 147 1258,-1 2-739,51-132-1280,1 1 0,2 0 0,0 1 0,-1 33 0,6-52-114,-1 0 0,2-1 0,-1 1 0,1 0-1,0-1 1,0 1 0,1-1 0,0 1 0,4 10 0,-4-16-150,-1 0-1,1 1 1,0-1 0,0 0 0,0 0 0,0 0 0,0 0-1,1 0 1,-1-1 0,0 1 0,1-1 0,-1 1 0,1-1-1,0 0 1,-1 0 0,1 0 0,0-1 0,0 1 0,-1 0-1,1-1 1,0 0 0,0 0 0,0 0 0,0 0 0,0 0-1,-1-1 1,1 1 0,4-2 0,22-7-5563,-1-9-4179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6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49 16688,'0'0'8984,"-1"8"-7921,-3 21-396,2 1 0,0-1 1,4 45-1,-1-74-663,-1 1-1,0-1 1,0 1 0,1-1 0,-1 1-1,0-1 1,1 1 0,-1-1 0,1 1-1,-1-1 1,1 1 0,-1-1 0,1 0-1,-1 1 1,1-1 0,-1 0 0,1 1-1,-1-1 1,1 0 0,-1 0 0,1 0-1,0 1 1,-1-1 0,1 0 0,-1 0 0,1 0-1,0 0 1,-1 0 0,1 0 0,-1 0-1,1 0 1,0 0 0,-1-1 0,1 1-1,-1 0 1,1 0 0,0 0 0,-1-1-1,1 1 1,-1 0 0,1-1 0,-1 1-1,1-1 1,26-15 285,-8-4-299,0 0 0,-2-2 1,0 0-1,18-32 1,-35 54 5,0 1 0,0-1 0,0 0 0,0 0 1,0 0-1,0 0 0,0 0 0,0 0 0,0 0 1,0 0-1,1 0 0,-1 0 0,0 1 0,0-1 1,0 0-1,0 0 0,0 0 0,0 0 0,0 0 1,0 0-1,0 0 0,1 0 0,-1 0 0,0 0 1,0 0-1,0 0 0,0 0 0,0 0 0,0 0 1,0 0-1,1 0 0,-1 0 0,0 0 0,0 0 1,0 0-1,0 0 0,0 0 0,0 0 0,0 0 1,0 0-1,0-1 0,1 1 0,-1 0 0,0 0 1,0 0-1,0 0 0,0 0 0,0 0 0,0 0 1,0 0-1,0 0 0,0 0 0,0-1 1,0 1-1,0 0 0,-1 19-39,-7 32 117,6-43-90,0 8 116,0 0-1,1 31 1,1-46-96,0-1 0,0 1 1,0-1-1,0 1 0,0-1 1,0 1-1,0 0 0,0-1 0,0 1 1,0-1-1,1 1 0,-1-1 0,0 1 1,0-1-1,1 1 0,-1-1 0,0 1 1,1-1-1,-1 1 0,0-1 1,1 1-1,-1-1 0,1 0 0,-1 1 1,1-1-1,-1 0 0,1 1 0,-1-1 1,1 0-1,-1 0 0,1 1 0,-1-1 1,1 0-1,0 0 0,24-6 228,18-23 49,-23 11 147,-1-1-1,23-28 1,-12-3-2775,-21 22-2675,-6-1-3749,-3 14-6945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5:57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9033,'0'0'11210,"17"51"-9032,-10-28-96,3 4-416,1 3-641,-4 5 160,1 5-577,-6 4-255,-2 3-97,-3 5-32,-13 5-160,-7 0-32,0-1 0,-2-5-961,-1-10-2210,0-11-4227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0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16207,'-1'7'5810,"2"15"-4085,0-1-1033,-3 14-254,-3 0 0,0 0 1,-2-1-1,-2 1 0,-22 53 0,-13 58 1155,43-144-1563,0-1-1,1 0 1,0 0-1,-1 1 1,1-1-1,-1 0 0,1 1 1,0-1-1,0 0 1,0 1-1,0-1 1,0 1-1,0-1 0,0 0 1,1 1-1,-1-1 1,0 0-1,1 0 0,-1 1 1,1-1-1,-1 0 1,1 0-1,0 1 1,-1-1-1,1 0 0,0 0 1,0 0-1,0 0 1,2 2-1,0-2 23,1-1 1,-1 1-1,1 0 0,0-1 0,-1 0 1,1 0-1,-1 0 0,1 0 0,0 0 1,4-2-1,24-3 183,-1-2-1,38-13 1,-46 12-225,1 1 0,1 1-1,-1 1 1,51-4 0,-74 9-43,1 1 1,-1-1 0,1 0 0,-1 0-1,1 1 1,-1-1 0,1 1 0,-1 0-1,1-1 1,-1 1 0,0 0 0,1 0-1,-1 0 1,0 0 0,0 0 0,0 0-1,1 0 1,-1 0 0,0 0 0,0 1-1,-1-1 1,1 0 0,0 1 0,0-1-1,-1 0 1,1 1 0,-1-1 0,1 1-1,0 2 1,0 13-2716,-4-1-3322,-2-9-2263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1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3235,'0'0'-32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27 4644,'0'0'11238,"3"-7"-10352,5-10-616,-8 17-264,0-1 1,0 1-1,0 0 0,0 0 1,0 0-1,0 0 0,0 0 1,0 0-1,0 0 0,1 0 1,-1 0-1,0 0 0,0-1 1,0 1-1,0 0 0,0 0 1,0 0-1,0 0 0,0 0 1,0 0-1,0 0 0,0 0 1,1 0-1,-1 0 0,0 0 1,0 0-1,0 0 1,0 0-1,0 0 0,0 0 1,0 0-1,0 0 0,0 0 1,1 0-1,-1 0 0,0 0 1,0 0-1,0 0 0,0 0 1,0 0-1,0 0 0,0 0 1,0 0-1,0 0 0,0 0 1,1 0-1,-1 0 0,0 0 1,0 0-1,0 1 0,0-1 1,0 0-1,0 0 0,0 0 1,0 0-1,0 0 0,0 0 1,0 0-1,0 0 0,0 0 1,0 0-1,0 1 0,0-1 1,0 0-1,0 0 0,0 0 1,0 0-1,1 37 1020,-1-10-602,-6 102 1634,-29 164-1,2-33-855,26 525 260,14-396-1312,-10-171-76,3 159 823,5-281-659,32 180 0,-20-205-276,-8-34-236,-1 0 1,-1 0 0,1 53-1,-8-95-574,-2 0-1,1 0 0,0 0 0,-1 0 1,0 0-1,-4-7 0,-3-9-1671,-1-8-2231,-1 0-1858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2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8 8296,'-7'3'5749,"-2"-2"-4700,6 0-884,0-1-1,0 1 1,0-1-1,0 1 1,0 0-1,0 0 1,1 0-1,-1 1 0,0-1 1,1 1-1,-1-1 1,-2 3-1,5-4-153,0 0 0,0 0 0,-1 1 0,1-1-1,0 0 1,0 0 0,0 0 0,0 0 0,0 1-1,0-1 1,-1 0 0,1 0 0,0 1 0,0-1 0,0 0-1,0 0 1,0 1 0,0-1 0,0 0 0,0 0-1,0 0 1,0 1 0,0-1 0,0 0 0,0 0 0,0 1-1,0-1 1,0 0 0,0 0 0,1 1 0,-1-1-1,0 0 1,0 0 0,0 0 0,0 1 0,0-1 0,0 0-1,1 0 1,-1 0 0,0 0 0,0 1 0,0-1-1,1 0 1,-1 0 0,0 0 0,0 0 0,0 0 0,1 0-1,-1 0 1,0 1 0,0-1 0,1 0 0,-1 0-1,0 0 1,0 0 0,1 0 0,15 4 193,-15-4-203,69 8 230,0-2 0,109-6 0,-72-2-80,504 1 538,795 4 1670,-1188 2-2100,540-19-5,-620-1 170,274 6 0,-340 20-530,-71-11-503,-27-11-7692,16 0 3913,2 0-1287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1.5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31 97 3716,'0'0'16986,"-6"6"-16890,3-2-68,0 1 0,0-1 1,1 0-1,-1 1 0,1 0 0,0-1 0,0 1 0,-1 6 0,2-10-18,1 0 0,0 0 0,0 0 0,0 0 0,0 0 0,0 0 0,0 0 0,0 0 0,0 0 0,0 0 0,0 0 0,1 0 0,-1 0 0,0 0 0,0 0 0,1 0 0,-1-1 0,1 1 0,-1 0 0,1 0 0,-1 0 0,2 1 0,0-1-3,0-1-1,-1 1 1,1 0 0,0-1-1,0 1 1,-1-1 0,1 1-1,0-1 1,0 0 0,0 0 0,0 0-1,0 0 1,-1 0 0,1 0-1,0-1 1,0 1 0,3-2 0,-2 1-1,0 0 1,0 0 0,0-1 0,0 1 0,0-1 0,-1 0 0,1 0 0,-1 0 0,1 0-1,-1-1 1,0 1 0,0 0 0,0-1 0,0 0 0,0 1 0,0-1 0,-1 0-1,1 0 1,1-5 0,0 0 18,-1 1-1,1-1 1,-1 0-1,-1 0 1,1 0 0,-1-15-1,-1 23-8,0 38-58,0-30 78,2 23 224,-2-30-244,0-1-1,0 1 1,0-1 0,0 1 0,0-1-1,1 1 1,-1-1 0,0 1 0,0-1-1,1 0 1,-1 1 0,0-1 0,1 0-1,-1 1 1,0-1 0,1 1 0,-1-1-1,1 0 1,-1 0 0,0 1 0,1-1 0,-1 0-1,1 0 1,-1 0 0,1 1 0,-1-1-1,1 0 1,-1 0 0,1 0 0,-1 0-1,1 0 1,-1 0 0,1 0 0,-1 0-1,1 0 1,-1 0 0,1 0 0,-1 0 0,1-1-1,-1 1 1,0 0 0,1 0 0,-1 0-1,1-1 1,-1 1 0,1 0 0,-1-1-1,0 1 1,1 0 0,-1-1 0,0 1-1,1-1 1,5-5 56,0 0 0,-1-1 0,0 1 0,0-1 0,-1 0 0,0 0 0,0-1-1,-1 1 1,1-1 0,-2 0 0,3-9 0,5-10 32,-8 70-443,-2-41 392,0 1 0,0-1 0,0 0 1,1 1-1,-1-1 0,1 0 0,0 1 0,-1-1 1,1 0-1,0 0 0,1 0 0,-1 0 1,0 0-1,0 0 0,1 0 0,3 4 0,-3-6 19,0 0-1,0 0 0,0 0 0,0-1 1,0 1-1,0 0 0,0-1 1,0 1-1,0-1 0,0 0 0,0 0 1,0 0-1,0 0 0,0 0 0,-1 0 1,1 0-1,0 0 0,-1-1 0,1 1 1,-1-1-1,0 1 0,1-1 0,-1 1 1,0-1-1,0 0 0,0 0 1,1-3-1,29-57 108,-28 54-90,-3 8-99,0 0 0,0 0 0,0 0-1,0 1 1,0-1 0,0 0 0,0 0 0,1 0 0,-1 0 0,0 0 0,0 0 0,0 0 0,0 0-1,0 1 1,0-1 0,0 0 0,0 0 0,0 0 0,1 0 0,-1 0 0,0 0 0,0 0 0,0 0-1,0 0 1,0 0 0,0 0 0,1 0 0,-1 0 0,0 0 0,0 0 0,0 0 0,0 0 0,0 0-1,0 0 1,1 0 0,-1 0 0,0 0 0,0 0 0,0 0 0,0 0 0,0 0 0,0 0 0,1 0-1,-1 0 1,1 28 185,-1-20-517,0 0 0,1 0-1,0-1 1,0 1 0,3 11 0,-3-19 0,0 1 1,-1-1-1,1 1 0,0-1 1,0 1-1,0-1 0,-1 1 1,1-1-1,0 0 0,0 0 1,0 1-1,0-1 0,0 0 1,0 0-1,0 0 0,0 0 1,0 0-1,0 0 0,-1 0 1,1 0-1,0-1 1,0 1-1,0 0 0,0 0 1,0-1-1,0 1 0,-1-1 1,1 1-1,0-1 0,0 1 1,0-1-1,-1 1 0,1-1 1,0 0-1,-1 1 0,1-1 1,0-1-1,10-13-6502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3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11659,'0'0'3539,"10"-3"-2151,10-3-1084,0 1-1,1 0 0,0 2 0,0 1 0,0 0 0,0 2 0,0 0 1,0 1-1,0 1 0,0 1 0,0 1 0,-1 1 0,38 14 0,-54-17-249,0 0 0,-1 0 0,1 1 0,0-1-1,-1 1 1,0 0 0,1 0 0,-1 0-1,0 0 1,-1 1 0,1-1 0,0 1 0,-1-1-1,0 1 1,0 0 0,0 0 0,2 6 0,-3-3 64,0 0 1,0 0 0,0 0-1,-1 0 1,1 0 0,-2 0-1,1 0 1,-1 0 0,0 0-1,-3 7 1,-2 7 248,-2-1 1,0 1 0,-2-1-1,0-1 1,-23 34-1,9-20-52,-2-2 0,0-1 0,-56 48 0,81-77-694,-13 9-378,6-12-6472,4-8-1110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3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51 515 1986,'0'8'705,"-1"-1"-292,0 0 1,0 0-1,0 0 1,-1-1-1,1 1 1,-6 11-1,2-8 2094,0 0 0,0 0-1,-1 0 1,-10 12-1,76-109 1589,-15 21-3946,268-386 198,-306 440-347,-6 9-4,1 1-1,-1-1 0,1 1 0,0-1 0,0 1 1,0 0-1,0-1 0,0 1 0,3-2 0,-4 6-16,0 0 0,0 0-1,-1 0 1,1 0 0,-1 0-1,1 0 1,-1 0 0,0 0-1,0 0 1,0 0 0,0 4-1,-2 66 14,0-23 192,6 75 1,-3-112-319,0 0 1,2-1-1,-1 1 0,1 0 0,1-1 1,0 0-1,1 0 0,0 0 1,0 0-1,1-1 0,11 15 0,5-6-2572,-1-9-2617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5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3683,'0'0'14681,"3"5"-13656,-1 1-846,1 0-1,-1 0 1,0 0 0,0 1-1,-1-1 1,0 1 0,0-1-1,-1 1 1,1 10 0,-9 71 461,1-13-72,6-72-517,1 0 1,0 1 0,0-1-1,0 0 1,0 1-1,1-1 1,-1 0-1,1 0 1,0 1-1,0-1 1,0 0 0,0 0-1,1 0 1,-1 0-1,1 0 1,0 0-1,3 4 1,-2-6-27,-1 0 0,1 0 0,-1 0 0,1 0 0,0 0 0,-1 0 1,1-1-1,0 1 0,0-1 0,0 0 0,-1 0 0,1 0 0,0 0 0,0 0 0,-1-1 1,1 1-1,0-1 0,0 0 0,-1 0 0,1 0 0,-1 0 0,4-2 0,6-2-192,-1 0 0,-1-1 0,1-1 1,-1 1-1,0-2 0,0 1 0,12-14 0,-16 15-837,0-1 1,-1 0-1,1 0 1,-1 0-1,-1-1 1,7-13-1,0-14-6998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17200,'0'0'4837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6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2434,'0'0'20372,"3"4"-19764,0 3-436,0 1-1,0-1 0,-1 1 1,0-1-1,0 1 1,-1 0-1,0 0 1,0-1-1,-1 1 1,0 9-1,-9 92 926,5-73-727,-1 59 340,5-94-696,0-1 1,-1 1 0,1 0 0,0-1-1,0 1 1,0 0 0,1 0 0,-1-1-1,0 1 1,0 0 0,0-1 0,0 1 0,1 0-1,-1 0 1,0-1 0,1 1 0,-1-1-1,0 1 1,1 0 0,-1-1 0,1 1-1,-1-1 1,1 1 0,-1-1 0,1 1-1,0-1 1,-1 1 0,1-1 0,-1 0-1,1 1 1,0-1 0,-1 0 0,1 0-1,1 1 1,0-1 33,1 0-1,-1 0 0,1-1 1,-1 1-1,1-1 1,-1 1-1,0-1 0,1 0 1,-1 0-1,4-2 0,49-33 763,12-22-787,-4-2 0,106-130 0,-168 189-230,0 0-1,0 0 1,0 0 0,0-1-1,0 1 1,0 0 0,-1 0-1,1 0 1,0-1-1,-1 1 1,1-1 0,-1 1-1,1 0 1,-1-1-1,0 1 1,1-2 0,-2 2-187,1 1 1,-1 0 0,0 0 0,1 0-1,-1-1 1,1 1 0,-1 0 0,0 0-1,1 0 1,-1 0 0,1 0 0,-1 0-1,0 0 1,1 0 0,-1 1 0,1-1-1,-1 0 1,0 0 0,1 0-1,-1 1 1,1-1 0,-1 0 0,1 0-1,-2 1 1,-28 16-9814,15-7 9999,8-4 600,0 0 0,0 0 1,0 1-1,1 0 0,-9 12 0,14-18-96,-1 1 0,1-1 0,0 1 0,0 0 0,0-1 0,1 1 0,-1 0 0,0 0 0,1-1 0,-1 1 0,1 0 0,0 0 0,-1 0 0,1 0 0,0 0 0,0 0 0,0 0 0,0 0 0,1-1 0,-1 1 0,0 0 0,1 0 0,0 0 0,-1 0 0,1-1 0,0 1 0,0 0 0,0 0 0,0-1 0,0 1 0,0-1 0,0 1 0,3 1 0,7 10 365,-1 0 0,1 0-1,-2 1 1,0 0-1,-1 1 1,0 0-1,-1 0 1,9 31-1,-9-26-1645,1 0 0,0-1 0,2 0 0,18 28 0,-20-40-4748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3427,'0'0'13853,"13"10"-12587,121 102 1624,191 205 1,136 162-1780,44-46 298,-377-351-30,-83-55-598,64 49 0,-86-54-1481,-35-34-8262,-1-1 1584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8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9065,'0'0'9406,"0"11"-8835,0 83 956,3-1 0,22 132-1,-24-222-1456,-1-1 0,1 1 0,-1-1 0,1 1 0,0 0 0,0-1 0,0 1 0,0-1-1,0 0 1,1 1 0,-1-1 0,1 0 0,-1 0 0,1 0 0,0 0 0,0 0 0,0 0 0,0 0-1,0-1 1,0 1 0,3 0 0,-3-1 20,1-1-1,-1 1 1,1-1 0,-1 0-1,1 0 1,-1 0 0,0-1-1,1 1 1,-1 0-1,1-1 1,-1 0 0,0 1-1,0-1 1,1 0 0,-1 0-1,0 0 1,0-1-1,0 1 1,0 0 0,0-1-1,0 0 1,0 1 0,1-3-1,35-32 94,-1-1-1,-2-1 0,-2-3 1,-2 0-1,29-52 1,-50 73-1490,-8 9-2376,-15 6-14640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8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11531,'0'0'4676,"-2"58"-2786,9-40-384,4 0 255,-1-2-159,1 0-673,1-3-673,1 1-192,2-4 32,-1-2-897,2-4-864,1-4-1122,-5 0-2434,-2-8-2338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9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9545,'1'-4'4805,"1"4"-2371,-2 3-1633,2 14-321,2 5 353,2 4 32,-1 5-417,0-2-288,1 1-96,-2-3 0,1-4 0,-3-5-544,-2-5-577,0-5-865,0-6-1153,-11-2 481,-5-2-1282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09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79 6726,'0'0'5157,"-3"-9"-2621,-10-25-390,12 33-2071,1 0 1,0 1-1,0-1 1,0 0-1,0 0 1,0 1-1,0-1 0,0 0 1,0 0-1,1 0 1,-1 1-1,0-1 1,0 0-1,0 0 0,1 1 1,-1-1-1,1 0 1,-1 0-1,0 1 1,1-1-1,-1 1 0,1-1 1,-1 0-1,1 1 1,0-1-1,-1 1 1,1-1-1,0 1 0,-1-1 1,1 1-1,0 0 1,-1-1-1,1 1 1,0 0-1,0 0 0,0-1 1,1 1-1,34-7 563,-30 6-378,14-1-44,0 0 0,0 2 0,0 0 0,1 1 0,-1 0 0,36 10 0,-50-10-197,0 1 0,0 0 1,-1 0-1,1 1 1,-1-1-1,0 1 0,0 0 1,0 1-1,0-1 0,0 1 1,-1 0-1,5 6 0,-6-7 17,-1 0-1,0 1 1,0 0-1,-1-1 0,1 1 1,-1 0-1,1 0 1,-1 0-1,0 0 0,-1 0 1,1 0-1,-1 0 1,0 0-1,0 0 0,0 0 1,0 1-1,-1-1 0,0 0 1,-2 7-1,1-5 89,-1-1-1,0 1 1,0-1 0,0 0-1,-1 1 1,1-2 0,-1 1-1,-1 0 1,1-1-1,-1 0 1,1 0 0,-1 0-1,0 0 1,0-1-1,-9 4 1,-3 2 117,0-1 0,0 0 0,-35 8 0,-3-8-941,65-19-7189,10-2 2673,7 2-1276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1.9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29 0 6022,'0'0'15775,"-4"8"-15396,-1-1-290,3-4-59,0 0-1,-1 1 1,1-1-1,0 1 1,1 0-1,-1 0 1,1 0-1,0 0 0,0 0 1,0 0-1,0 6 1,37-6-324,-31-3 145,1 0 0,-1 0 0,0 0 0,1 1 0,-1 0 0,0 0 0,0 0 0,0 1 0,0 0 0,0-1 0,6 7 0,-10-8 143,1 0 0,-1 0 0,0 0-1,-1 0 1,1 1 0,0-1 0,0 0 0,0 0-1,-1 1 1,1-1 0,-1 0 0,1 1 0,-1-1-1,1 1 1,-1-1 0,0 1 0,0-1 0,0 3-1,0-2 80,-1 0-1,1 1 0,-1-1 0,0 0 1,0 0-1,0 0 0,0 0 0,0-1 0,0 1 1,0 0-1,-1 0 0,1-1 0,-1 1 0,1 0 1,-1-1-1,-2 2 0,-40 26 1115,42-28-1235,0 1 0,0-1 1,0 0-1,0 0 1,0 0-1,-1-1 1,1 1-1,0 0 0,0-1 1,-1 1-1,1-1 1,0 0-1,-1 0 1,1 0-1,0 0 0,-1 0 1,1 0-1,0-1 1,-4 0-1,4-17-6289,2-1-79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14414,'0'0'4922,"-2"8"-3438,-7 33 139,-27 75 0,24-87-1455,2 1 0,1 0-1,1 1 1,2 0 0,1 0-1,-1 36 1,6-64-194,0 1 0,0-1 0,1 0 0,-1 0 0,1 0 0,0 0 1,0 0-1,0 0 0,0 0 0,0 0 0,1 0 0,-1-1 0,1 1 0,0 0 0,0-1 1,0 1-1,0-1 0,0 0 0,0 0 0,1 0 0,-1 0 0,1 0 0,-1 0 0,1-1 0,0 1 1,0-1-1,0 1 0,-1-1 0,1 0 0,1-1 0,-1 1 0,4 0 0,-2 0-404,0-1 0,0 1-1,0-1 1,0-1 0,0 1 0,0-1-1,0 0 1,9-2 0,-9 1-468,-1 1-1,0-1 1,1 0 0,-1-1 0,0 1 0,0-1-1,-1 1 1,1-1 0,6-7 0,9-13-7142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0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12812,'0'0'9994,"-2"50"-8905,2-31-673,0-1-352,0-4-32,5-1-96,2-5-480,-3-3-642,0-5-543,-1 0-1058,-3-10-2722,0-10-6663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1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17200,'0'0'9161,"4"-25"-14894,6 22 512,-3 2-4485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1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14862,'0'0'5653,"8"10"-3992,5 11-1055,0 0 1,-2 1 0,0 0 0,-1 0 0,9 33-1,-9-16-423,-2 0-1,-1 1 0,-2 0 0,-2 0 0,-2 0 0,-1 0 1,-8 60-1,2-68-301,0-1-1,-3 0 1,-22 56 0,20-61-814,-2-1 0,-1 0 1,-1-1-1,-32 39 0,14-29-4480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2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4644,'0'0'-256,"8"-4"1895,26-14-251,-34 18-1301,1 0 0,0-1 0,0 1 0,0 0 1,-1 0-1,1 0 0,0 0 0,0 1 0,-1-1 0,1 0 0,0 0 0,0 0 1,-1 0-1,1 1 0,0-1 0,0 0 0,-1 1 0,1-1 0,0 1 0,-1-1 0,1 1 1,-1-1-1,1 1 0,-1-1 0,1 1 0,-1-1 0,1 1 0,-1 0 0,1-1 0,-1 1 1,0 0-1,1-1 0,-1 1 0,0 0 0,1 0 0,-1-1 0,0 1 0,0 0 0,0 0 1,0 1-1,8 40 1387,-6-33-1021,36 226 2778,13 322-2250,-45-319-96,13 308 468,42-3 658,5-215-39,13 71 7,-63-289-1435,3 183 0,-18-265-377,-1 0 0,-1-1 0,-2 1 0,-1-1-1,-1 1 1,-1-1 0,-12 32 0,15-59-1874,1-11 42,0-14-2656,-1-8-4428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2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4004,'0'0'-1954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2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95 3267,'-11'0'828,"2"0"-954,-33 0 2375,34 1-1091,-1-1-1,0 1 1,0 1 0,1 0 0,-1 0 0,-12 5 0,21-7-1112,-1 0 0,1 0 0,0 0 0,-1 0 0,1 0 0,0 0 1,-1 0-1,1 0 0,-1 0 0,1 1 0,0-1 0,-1 0 0,1 0 0,0 0 0,-1 1 0,1-1 0,0 0 0,0 0 1,-1 1-1,1-1 0,0 0 0,0 1 0,-1-1 0,1 0 0,0 1 0,0-1 0,0 0 0,-1 1 0,1-1 1,0 0-1,0 1 0,0-1 0,0 0 0,0 1 0,0-1 0,0 1 0,0-1 0,0 0 0,0 1 0,0-1 1,0 1-1,0-1 0,0 0 0,0 1 0,1-1 0,-1 0 0,0 1 0,0-1 0,0 0 0,0 1 0,1-1 0,-1 0 1,0 1-1,0-1 0,1 0 0,-1 0 0,0 1 0,1-1 0,-1 0 0,0 0 0,1 1 0,-1-1 0,1 0 1,23 10 500,48-3 526,-1-2 0,102-8 0,-102 1-742,978-59 305,-615 28-536,-306 25 50,469-28-773,-1 33 279,-405 16 1218,119 1 788,-273-21-4659,-2-5-5281,-29 10 6298,18-7-7597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3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13004,'0'0'9156,"13"-2"-8857,11 2-106,1 1 0,-1 1 0,0 0 0,0 2 0,45 14 0,-6-3-67,-30-8-88,0 2 0,33 13 0,-65-22-22,1 0 0,-1 1-1,1-1 1,-1 1 0,0 0-1,1 0 1,-1-1 0,0 1 0,1 0-1,-1 0 1,0 0 0,0 0-1,0 0 1,0 0 0,0 1-1,0-1 1,0 0 0,-1 0-1,1 1 1,1 2 0,-2-3 30,0 0 0,0 0 0,-1 1 0,1-1 0,0 0 0,0 0 0,-1 1 0,1-1 0,-1 0 0,1 0 0,-1 0 0,1 0 0,-1 0 0,0 0 0,0 0 0,1 0 0,-1 0 0,0 0 0,-2 1 0,-5 5 240,-2 0 0,1-1 1,-1 0-1,-13 5 1,16-7-332,-12 6-264,-34 17 1183,-52 35 0,88-49-1393,0 0-1,-18 19 1,26-23-964,0 1 1,1 0-1,0 0 0,-10 20 1,14-18-8672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4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88 476 3075,'-9'9'6956,"-1"-1"-5686,3-3-684,-1 1 1,1 0 0,0 0 0,1 0-1,-1 1 1,1 0 0,1 1 0,-1-1-1,-4 10 1,26-18 1677,2-8-1736,0-1 0,0-2 0,0 0 0,-2 0 0,30-29 0,0 1-221,-15 14-218,158-139 757,-168 145-738,-1-2-1,-1 0 0,-1-2 1,-1 0-1,-1 0 1,17-38-1,-23 35-39,-4 12 214,-6 36-146,-3 5-86,2 0 1,1 0 0,1-1 0,1 1 0,2 0-1,7 31 1,-8-48-145,0-1-1,0 0 1,0 0 0,1 0-1,0 0 1,1 0-1,0-1 1,0 0 0,1 0-1,0 0 1,0-1 0,0 0-1,1 0 1,0 0 0,0-1-1,0 0 1,1 0-1,-1-1 1,1 0 0,1-1-1,-1 1 1,9 1 0,18 2-3851,-3-6-4164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5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1997 7079,'5'-9'4180,"33"-53"-3422,90-113 1,72-55-283,-140 163-30,322-320 191,24 22-892,246-243 4539,-634 590-4008,-10 11-74,-1 0-1,0-1 1,0 1-1,0-2 1,-1 1-1,9-18 1,-17 23 81,-8 6-290,-9 8-189,11-5-176,-42 36-1937,47-40 1591,1 1 1,-1 0-1,1 1 0,-1-1 1,1 0-1,0 1 1,0-1-1,0 1 1,1 0-1,0 0 1,-1-1-1,1 1 1,-1 6-1,2-2-3419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2.2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0 17264,'0'0'1212,"0"10"822,-2 44 807,0-23-2136,1-1 1,1 1 0,8 55 0,-8-83-684,1-1 1,0 1-1,-1-1 0,1 0 1,0 1-1,0-1 1,0 0-1,1 0 0,-1 1 1,1-1-1,-1 0 0,3 2 1,-3-3-37,0-1 0,0 1 0,0-1 1,0 1-1,0-1 0,0 1 0,0-1 1,0 1-1,0-1 0,0 0 0,0 0 0,0 1 1,0-1-1,0 0 0,1 0 0,-1 0 1,0 0-1,0-1 0,2 1 0,3-3-146,0 1-1,0-1 0,0 0 1,0-1-1,-1 1 0,1-1 1,5-6-1,17-9-443,-28 19 621,1 0-1,-1-1 0,1 1 0,0 0 1,-1 0-1,1 0 0,0 0 0,-1 0 1,1 0-1,-1 0 0,1 1 0,0-1 0,-1 0 1,1 0-1,-1 0 0,1 1 0,0-1 1,-1 0-1,1 1 0,-1-1 0,1 0 1,-1 1-1,1-1 0,-1 1 0,1-1 1,-1 1-1,0-1 0,1 1 0,-1-1 1,0 1-1,1-1 0,-1 1 0,0-1 1,0 1-1,1-1 0,-1 1 0,0 0 1,0-1-1,0 1 0,0 0 0,0-1 1,0 1-1,0-1 0,0 1 0,0 0 1,0-1-1,0 2 0,1 43 769,-1-32-711,3 7 197,2-14-1969,3-14-4466,-3-4-493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5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42 112 10090,'0'0'1073,"-8"-2"0,-3-1-1049,-12-4 2408,24 3-1195,16 1-729,237-52 2392,-139 26-2795,-108 27-104,0 0 0,1 0 0,-1 1 0,1 0 0,-1 1 0,1 0 0,-1 0 0,15 2-1,-20-2 0,-1 1-1,0-1 0,0 1 0,1 0 0,-1-1 0,0 1 0,0 0 0,0 0 0,0-1 0,0 1 1,0 0-1,0 0 0,0 0 0,0 0 0,0 1 0,0-1 0,-1 0 0,1 0 0,-1 0 0,2 2 0,-2 1 15,1-1 0,0 1-1,-1 0 1,0-1-1,0 1 1,0-1 0,0 1-1,-1 0 1,1-1 0,-3 7-1,-9 27 193,-1-1-1,-2-1 0,-28 48 1,-17 40-1305,47-89-1416,1-5-2263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2119 6022,'0'0'11461,"8"-10"-9982,235-268 3148,39-47-3371,266-327-2166,43 35 1494,-541 571-512,140-145 193,-243 250-7051,44-50 1784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8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28 3748,'0'0'13991,"0"14"-13403,-1 355 1875,-3-284-1903,-4 1 0,-27 121-1,33-286 2137,13-4-2655,4 1-1,3 1 1,4 0-1,49-121 1,-62 181-94,1 0 0,0 1 0,2-1 0,25-32-1,-34 49 38,1-1 0,0 1 0,0 1 0,0-1 0,1 1-1,-1-1 1,1 1 0,0 1 0,0-1 0,0 1 0,7-3 0,-9 4 10,1 0 0,-1 1 1,1 0-1,-1 0 1,1 0-1,-1 0 0,1 0 1,-1 1-1,1-1 1,-1 1-1,1 0 1,-1 0-1,0 0 0,1 1 1,-1-1-1,0 1 1,0 0-1,0-1 0,5 5 1,-6-4 4,0-1-1,1 1 1,-1-1 0,0 1 0,0 0-1,0 0 1,0 0 0,0 0 0,0 0-1,-1 0 1,1 1 0,-1-1 0,0 0-1,1 1 1,-1-1 0,0 1 0,0 0-1,-1-1 1,1 1 0,0 0 0,-1-1-1,0 1 1,0 0 0,0 0 0,0-1-1,0 1 1,0 0 0,-1 0 0,1-1-1,-1 1 1,0 0 0,1-1 0,-1 1-1,-1-1 1,1 1 0,0-1 0,-1 0-1,1 1 1,-1-1 0,1 0 0,-1 0-1,-4 4 1,-8 7 81,0-1 0,0 0 1,-1-1-1,-32 17 0,46-27-75,-95 49 296,85-45-286,-1 0-1,0-1 0,0-1 0,0 0 0,0 0 0,-20 1 1,31-4-75,0 0 1,1 0-1,-1 0 1,1 0-1,-1 0 1,1 0-1,-1 0 1,1-1-1,-1 1 1,1 0-1,-1 0 1,1 0 0,-1 0-1,1-1 1,-1 1-1,1 0 1,-1 0-1,1-1 1,0 1-1,-1 0 1,1-1-1,0 1 1,-1-1-1,1 1 1,0 0 0,-1-1-1,1 1 1,0-1-1,-1 1 1,1-1-1,0 1 1,0-1-1,0 1 1,0-1-1,-1 1 1,1-1-1,4-21-4877,10-4-3193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9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63 158 3011,'0'0'619,"-6"-8"-1350,-2-4 630,1 0-1,0 0 1,0-1 0,-4-14 0,1-5 2628,5-1 3630,5 33-6012,-1-1 0,1 1-1,0 0 1,0 0 0,0 0 0,0 0-1,0-1 1,0 1 0,0 0 0,0 0-1,-1 0 1,1-1 0,0 1 0,0 0-1,0 0 1,0 0 0,0-1 0,0 1-1,0 0 1,0 0 0,0 0-1,0-1 1,0 1 0,0 0 0,1 0-1,-1 0 1,0-1 0,0 1 0,0 0-1,0 0 1,0 0 0,0 0 0,0-1-1,0 1 1,1 0 0,-1 0 0,0 0-1,0 0 1,0-1 0,0 1 0,1 0-1,-1 0 1,0 0 0,0 0 0,0 0-1,1 0 1,-1 0 0,0 0 0,0 0-1,0 0 1,1 0 0,-1 0 0,0 0-1,0 0 1,0 0 0,1 0 0,-1 0-1,0 0 1,0 0 0,0 0-1,1 0 1,-1 0 0,16 16 3152,21 38-3027,-30-44 721,7 10-538,1 0 0,0 0 0,31 28 0,-41-44-658,-1 1-1,1-1 1,0-1-1,0 1 1,0 0-1,0-1 1,1 0-1,0-1 1,-1 1-1,1-1 1,0 0-1,0 0 0,0-1 1,0 0-1,0 0 1,1 0-1,-1-1 1,0 0-1,0 0 1,9-1-1,-12-1-284,-1 1-1,1 0 0,-1-1 1,0 1-1,0-1 1,1 0-1,-1 0 0,0 0 1,-1 0-1,1 0 0,0 0 1,-1 0-1,1 0 0,-1-1 1,1 1-1,-1-1 0,0 1 1,0-1-1,0 0 0,-1 1 1,1-5-1,7-19-4111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19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8488,'0'0'12540,"-7"13"-11547,-11 26-175,1 2-1,2-1 1,2 2 0,1 0 0,-6 49-1,14-61-1281,1 0-1,2 47 0,5-55-2035,4-11-1950,3-9-3659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45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12492,'0'0'1639,"9"9"-1981,-1 0 327,0-1 1,1-1-1,1 1 0,-1-1 1,1-1-1,0 0 0,0 0 1,1-1-1,0 0 0,0-1 1,19 5-1,57 5 101,0-4-1,123-1 1,2 0 207,545 110 1152,-259-30-472,939 44-569,-812-89-354,218 28-33,521 40 164,3-39 688,356-41-157,1-68-105,-1181 8-592,1321-40 87,932 141-48,-1173 10 400,-5 57 63,-1333-111-282,327 46 192,-566-66-689,0 2-1,76 30 0,10 22-6855,-91-41 942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4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3395,'0'0'18156,"11"9"-16709,12 11-634,2-2 0,32 20 0,-44-31-879,0-1-1,0 0 1,20 6 0,-26-11-438,-1 1 1,0-1-1,1 0 0,-1 0 1,1-1-1,-1 0 1,1 0-1,-1 0 1,8-2-1,-5-4-3457,-1-7-1740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4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11147,'0'0'8776,"-14"58"-7207,7-28-576,1 4 32,3 3-128,-1 1-545,1 0-255,3-1-65,0 0 0,0-1-289,5-1-575,3-1-642,-2-2-1120,-2-1-1634,-2-5-2659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7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1 14478,'0'0'4900,"-8"9"-3736,-23 30-683,2 2 1,2 0-1,1 2 0,3 1 0,2 1 0,-30 89 1,46-119-434,1 0 0,0 1 0,-2 25 0,6-39-50,-1 0 0,1 1 0,0-1-1,0 0 1,0 1 0,0-1 0,0 1 0,0-1 0,1 0 0,-1 1 0,1-1 0,0 0 0,-1 0-1,1 1 1,0-1 0,0 0 0,1 0 0,-1 0 0,0 0 0,1 0 0,-1 0 0,1-1-1,0 1 1,-1 0 0,1-1 0,0 1 0,0-1 0,0 0 0,0 0 0,0 0 0,0 0-1,4 2 1,3-2-214,0 0-1,0 0 1,0 0-1,0-1 1,0-1-1,0 1 0,0-2 1,0 1-1,0-1 1,0 0-1,9-5 1,-3 2-1908,0-2 1,26-16 0,-4-1-4838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8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7559,'0'0'11029,"-1"10"-9230,2 166 3306,1-49-5278,-7-3-7166,3-118 3634,-3-5-737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3.2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62 299 14446,'0'0'7158,"-8"6"-6101,3-3-940,1-1-86,1 1 1,-1-1 0,1 1 0,0 0 0,0-1 0,0 1-1,0 0 1,0 1 0,1-1 0,0 1 0,-1-1 0,1 1-1,0-1 1,1 1 0,-1 0 0,1 0 0,-1 0-1,1 0 1,0 7 0,1-11-23,0 1 0,0-1 1,1 1-1,-1-1 0,1 0 0,-1 1 0,0-1 0,1 0 0,-1 1 1,1-1-1,-1 0 0,1 1 0,-1-1 0,1 0 0,-1 0 0,1 0 1,-1 0-1,1 1 0,-1-1 0,1 0 0,-1 0 0,1 0 0,-1 0 1,1 0-1,-1 0 0,1 0 0,-1 0 0,1-1 0,-1 1 0,1 0 1,-1 0-1,1 0 0,-1-1 0,1 1 0,-1 0 0,1 0 0,-1-1 0,1 1 1,-1 0-1,0-1 0,1 1 0,0-1 0,22-14 196,-16 7-270,-1-1 1,0 0-1,-1 0 1,0 0-1,0-1 1,-1 0-1,0 0 0,3-13 1,-4 14 26,-7 21 49,0-4 151,1 0-1,1 0 0,-1 0 1,1 0-1,1 1 1,-1-1-1,1 1 1,1-1-1,0 1 0,0-1 1,2 12-1,-1-19-151,-1 0 0,0-1 0,1 1 0,-1 0 0,1-1 0,-1 1 0,1-1 0,-1 1 0,1-1 0,0 1 0,-1-1 0,1 1 0,0-1 0,-1 0 0,1 1 0,0-1 0,0 0 0,-1 1 0,1-1 0,0 0 0,0 0 0,-1 0 0,1 0 0,0 0 0,0 0 0,0 0 1,-1 0-1,1 0 0,0 0 0,0 0 0,-1-1 0,1 1 0,0 0 0,0 0 0,-1-1 0,1 1 0,0 0 0,-1-1 0,2 0 0,26-19 305,-14 1-417,-1-1 1,0 0-1,-2-1 1,-1 0 0,0-1-1,-2 0 1,0 0-1,6-36 1,-13 56 82,-1 1-1,1 0 1,-1-1 0,0 1-1,1-1 1,-1 1 0,0-1 0,0 1-1,0 0 1,0-1 0,0 1 0,-1-1-1,1 1 1,0-1 0,-1-1 0,0 3 17,1 0 0,0 0 0,-1 0 1,1 0-1,-1 0 0,1 0 0,-1 0 0,1 0 1,0 0-1,-1 0 0,1 0 0,-1 0 0,1 0 1,-1 0-1,1 0 0,0 1 0,-1-1 1,1 0-1,-1 0 0,1 1 0,0-1 0,-1 0 1,1 0-1,0 1 0,-1-1 0,1 0 1,0 1-1,0-1 0,-1 1 0,-27 38 214,22-24-34,0 1 0,1-1 0,-4 24-1,8-35-170,0-1-1,1 1 0,-1 0 0,1-1 1,0 1-1,0 0 0,0 0 0,0-1 1,1 1-1,-1 0 0,1-1 1,0 1-1,0 0 0,0-1 0,1 0 1,-1 1-1,1-1 0,0 0 0,0 1 1,0-1-1,3 3 0,-4-5 3,1 0-1,-1 0 1,0 0-1,1 0 1,0 0-1,-1-1 1,1 1-1,0 0 1,-1-1-1,1 1 1,0-1-1,-1 0 1,1 0-1,0 0 1,0 0-1,0 0 1,-1 0-1,1 0 1,0 0-1,0-1 1,-1 1-1,1 0 1,0-1-1,-1 0 1,1 1 0,-1-1-1,1 0 1,-1 0-1,1 0 1,-1 0-1,1 0 1,-1 0-1,0 0 1,1-1-1,-1 1 1,0 0-1,0-1 1,0 1-1,0-1 1,0 1-1,0-3 1,7-9 53,0 0 1,-2-1 0,10-23 0,-13 29-37,13-33 215,-3 11-21,-1-1 0,-1 0 0,12-64 0,-31 171 117,4 1-1,6 92 0,-2-163-319,1 8-23,-2-18-101,-11-43-202,-14 6-71,20 33 350,0-1 0,1 1 1,0-1-1,-5-13 0,55 20-5057,-7 2-7224,-27 0 7224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8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9673,'5'-11'2691,"-3"5"-2260,1-1 1,0 1 0,0 0 0,1 0-1,0 0 1,0 0 0,0 0 0,1 1-1,0 0 1,0 0 0,0 0 0,1 1-1,-1-1 1,1 1 0,0 1 0,0-1-1,1 1 1,-1 0 0,1 0 0,-1 1-1,1 0 1,0 0 0,8-1-1,-10 3-342,-1 0-1,0 0 0,0 0 0,1 0 0,-1 1 0,0-1 0,0 1 0,0 0 0,1 1 0,-1-1 0,0 1 0,-1-1 0,1 1 0,0 0 0,0 1 0,-1-1 0,1 1 0,-1-1 0,0 1 0,0 0 0,0 0 0,5 7 0,-5-5-54,-1 0 1,1 0-1,-1 1 1,0-1-1,0 1 1,0-1-1,-1 1 1,0 0-1,0-1 1,0 1-1,-1 0 1,0 0-1,0 0 1,0-1-1,-1 1 1,-2 10-1,1-11 85,0 0 0,-1-1 0,0 1 1,1 0-1,-2-1 0,1 0 0,0 0 0,-1 0 0,0 0 1,0-1-1,0 1 0,0-1 0,-1 0 0,1 0 0,-1-1 1,0 1-1,1-1 0,-1 0 0,0 0 0,0-1 0,-1 1 1,-4 0-1,5-1-239,1-1 1,-1 1 0,1-1 0,-1 0-1,0 0 1,1 0 0,-1 0-1,1-1 1,-1 0 0,1 0 0,-8-2-1,9 2-236,1-1-1,0 1 1,-1 0-1,1-1 1,0 1-1,0-1 1,0 0-1,0 0 1,0 1-1,1-1 1,-1 0-1,0-1 1,1 1-1,0 0 0,-1 0 1,1-1-1,0 1 1,0-1-1,0 1 1,1-1-1,-2-2 1,0-19-6371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28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17809,'0'0'10047,"7"8"-9572,0 0-434,0 1 0,-1 0 1,0 0-1,-1 1 0,0-1 1,0 1-1,-1 0 0,0 1 0,-1-1 1,-1 1-1,1-1 0,-1 1 0,-1 0 1,0 11-1,-1 1 9,-2 0-1,0-1 1,-2 1-1,0-1 1,-2 1-1,0-1 1,-1-1-1,-13 26 1,5-15-931,-27 41 0,-27 18-6008,32-49-4023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02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 7783,'0'0'17169,"-6"-1"-16838,2 1-304,1 0 0,0 1 1,-1-1-1,1 1 0,0-1 1,-1 1-1,1 0 0,0 0 1,0 1-1,0-1 0,0 1 1,0-1-1,0 1 0,0 0 1,0 0-1,-2 3 0,-2 1 76,1 0 0,1 0 0,-1 0 0,1 1 0,1 0 0,-8 13 0,11-18-94,0-1-1,0 1 1,0 0 0,0 0 0,0 0 0,1 0 0,-1 0 0,1 0-1,-1 0 1,1 0 0,0 0 0,0 0 0,0 0 0,0 1 0,0-1-1,1 2 1,-1-3-3,1 0 1,-1 0-1,1 0 0,-1 0 0,1 0 0,0 0 0,0 0 0,0 0 0,-1-1 1,1 1-1,0 0 0,0 0 0,0-1 0,0 1 0,0-1 0,0 1 0,0-1 0,0 1 1,1-1-1,1 1 0,7 0 18,0 0 1,0 0 0,0-1-1,0-1 1,15-2 0,-4 1-20,-15 2 11,2-1-32,-1 1 1,0 0 0,0 0-1,0 0 1,13 3-1,-19-2 18,0-1-1,0 0 0,0 1 0,0-1 0,0 1 0,0 0 1,0-1-1,0 1 0,0 0 0,0-1 0,0 1 0,0 0 1,0 0-1,-1 0 0,1 0 0,0 0 0,-1 0 0,1 0 1,-1 0-1,1 0 0,-1 0 0,1 0 0,-1 0 0,0 0 1,1 0-1,-1 1 0,0-1 0,0 0 0,0 0 0,0 0 0,0 0 1,0 1-1,0-1 0,0 0 0,-1 0 0,1 0 0,0 0 1,-1 0-1,1 1 0,-1-1 0,1 0 0,-2 2 0,-1 2 138,-1 0 0,1 0-1,-1 0 1,0-1-1,0 1 1,0-1 0,-1 0-1,0 0 1,0-1-1,0 1 1,0-1 0,0 0-1,-7 3 1,1-1 110,0 0 0,0-1 0,0 0 0,0-1 0,0 0 0,-13 1 0,17-6-1537,16-4-2695,-4 2 2431,9-6-4213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3647 4068,'0'0'11141,"8"-2"-10111,2-1-790,-1-1-1,1 0 0,0-1 0,-1 0 0,0-1 0,0 1 1,-1-2-1,0 1 0,15-16 0,71-86 1016,-63 70-1165,358-427 24,857-998 2100,-684 859-1297,-150 166-767,-282 289-101,102-103 9,-161 191 535,-76 71-1271,-3 2-5002,3-11 555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2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10730,'1'-1'568,"1"1"0,-1-1-1,1 1 1,-1-1 0,1 1 0,-1 0-1,1-1 1,-1 1 0,1 0 0,0 0-1,-1 0 1,1 0 0,-1 1-1,3 0 1,22 12 3038,21 33-3105,-28-27 430,-6-6-596,0-2 0,1 0 0,16 10-1,12-2-1867,1-11-8805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13741,'0'0'6086,"6"55"-4965,-6-20-192,0 5-385,-6 4-256,-6 1-63,1 0-129,2-1-32,1-4-32,1-3-96,3-2-641,1-5-640,1-7-993,0-7-2179,-1-7-4483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4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40 8936,'0'-2'449,"0"1"-1,1-1 1,-1 0-1,0 0 1,0 1-1,-1-1 1,1 0-1,0 1 1,0-1-1,-1 0 1,1 1-1,-1-1 1,0 0-1,1 1 1,-1-1-1,0 1 1,0-1-1,0 1 1,0-1-1,0 1 1,-2-2-1,1 2-369,1 1-1,-1-1 0,1 1 1,-1 0-1,0-1 1,1 1-1,-1 0 0,1 0 1,-1 0-1,0 0 0,1 1 1,-1-1-1,1 0 1,-1 0-1,0 1 0,1-1 1,-1 1-1,1 0 0,0-1 1,-1 1-1,1 0 1,-1 0-1,1 0 0,0 0 1,-2 1-1,-10 8 1,1 1 1,0 0-1,-16 19 1,24-25-60,0-1 1,0 1 0,1 0 0,-1 0-1,1 1 1,0-1 0,1 1 0,-1 0-1,1-1 1,0 1 0,1 0 0,-2 9-1,3-14-16,1-1-1,-1 1 0,0 0 1,1-1-1,-1 1 1,1 0-1,-1-1 1,1 1-1,0 0 0,-1-1 1,1 1-1,-1-1 1,1 1-1,0-1 0,0 0 1,-1 1-1,1-1 1,0 1-1,0-1 0,-1 0 1,1 0-1,0 0 1,0 1-1,0-1 0,-1 0 1,1 0-1,0 0 1,1 0-1,34 1 157,-23 0-120,-1 0 14,0 1-1,-1 0 1,1 0-1,14 6 1,-24-7-22,0-1-1,0 1 1,0-1 0,0 1-1,-1 0 1,1 0 0,0 0-1,0 0 1,0 0 0,-1 0-1,1 0 1,0 1 0,-1-1-1,1 1 1,-1-1 0,0 1 0,1-1-1,-1 1 1,0 0 0,0 0-1,0-1 1,0 1 0,-1 0-1,1 0 1,0 0 0,-1 0-1,1 0 1,-1 0 0,0 0-1,1 0 1,-1 0 0,-1 3-1,0-3 81,0 0-1,0 0 1,-1 0-1,1 0 1,-1 0-1,0 0 0,0-1 1,1 1-1,-1 0 1,0-1-1,0 0 0,-1 1 1,1-1-1,0 0 1,0 0-1,-1 0 1,1-1-1,0 1 0,-1 0 1,-1-1-1,-52 11 838,-4-9-720,60-2-837,4 0-3923,22 0-3,-9 0 45,2 0-924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5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6534,'0'0'14040,"-6"8"-13095,-9 15-633,1 1 0,1 0 0,1 1-1,1 0 1,2 1 0,0 0 0,2 0 0,1 1 0,1 0 0,1 0-1,0 35 1,4-59-335,0 0-1,0-1 1,1 1-1,-1 0 1,1-1 0,0 1-1,0-1 1,0 1-1,0-1 1,0 1-1,0-1 1,1 0-1,-1 1 1,1-1-1,-1 0 1,1 0 0,0 0-1,0 0 1,0-1-1,0 1 1,0 0-1,1-1 1,-1 0-1,0 1 1,1-1-1,-1 0 1,1 0 0,-1 0-1,5 0 1,0 1-824,1 0 1,-1-1 0,1 0 0,0-1-1,-1 0 1,1 0 0,0 0 0,0-1-1,10-2 1,7-8-6313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5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12107,'0'0'6433,"-1"10"-4927,-2 31-871,2-1 0,5 51 1,-1-59-651,-1 1 1,-2-1-1,-1 1 1,-2 0-1,-1-1 1,-8 32-1,12-63-62,0-1 0,0 1-1,0-1 1,0 1 0,0-1 0,0 1 0,0-1-1,0 1 1,0-1 0,0 1 0,0-1 0,0 1-1,-1-1 1,1 1 0,0-1 0,0 1 0,-1-1-1,1 0 1,0 1 0,-1-1 0,1 0 0,0 1-1,-1-1 1,1 0 0,0 1 0,-1-1 0,1 0-1,-1 1 1,1-1 0,-1 0 0,1 0 0,0 0-1,-1 0 1,1 1 0,-1-1 0,1 0 0,-1 0-1,1 0 1,-1 0 0,0 0 0,-12-20-2440,-2-33 971,10 34 1850,2 0 0,0 0 1,1 0-1,1 0 0,1 0 1,0 0-1,7-37 0,-5 48-56,0-1-1,1 0 1,0 1-1,1 0 1,0 0-1,0 0 1,0 0-1,1 1 1,1-1-1,-1 1 1,1 0-1,0 1 1,0 0 0,1 0-1,0 0 1,0 1-1,0-1 1,17-7-1,-13 8-62,0 1 0,0 0 1,0 0-1,17-2 0,-25 5-142,1 0 1,0 1-1,1-1 1,-1 1-1,0 0 1,0 0-1,0 0 1,0 0 0,0 1-1,0 0 1,0 0-1,0 0 1,0 0-1,-1 0 1,1 1-1,4 2 1,-7-3-12,0 0 1,0-1-1,0 1 1,0 0-1,0 0 1,0 0-1,0 0 1,0 0-1,0 0 1,-1 0-1,1 1 1,-1-1-1,1 0 1,-1 0-1,1 0 1,-1 1-1,1-1 1,-1 0-1,0 1 1,0-1-1,0 0 1,0 1-1,0-1 1,0 2-1,-1 0 52,0-1-1,0 0 1,0 0-1,0 1 1,0-1-1,0 0 1,-1 0-1,1 0 1,-1 0-1,0 0 1,1 0-1,-3 1 1,-4 3 162,-1 0 0,1 0 0,-1-1 0,0 0 0,-12 5 0,5-5-136,1 0-1,0-1 1,-1-1 0,1-1 0,-1 0 0,-22-1-1,37-1-214,1 0 1,-1 0-1,0 0 0,1 0 0,-1 0 0,0 0 0,1 0 0,-1 0 0,0 0 0,1-1 0,-1 1 0,1 0 0,-1 0 0,1-1 0,-1 1 0,0 0 0,1-1 0,-1 1 0,1 0 0,-1-1 1,1 1-1,0-1 0,-1 1 0,1-1 0,-1 1 0,1-1 0,0 1 0,-1-1 0,1 0 0,0 1 0,0-1 0,0 1 0,-1-1 0,1 0 0,0 1 0,0-1 0,0 1 0,0-1 1,0-1-1,0 0-655,1 0 0,-1 0 1,0 0-1,1 0 0,0-1 1,-1 1-1,1 0 0,0 1 1,0-1-1,0 0 0,2-3 0,11-12-5485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5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28 12844,'0'0'9663,"9"-7"-8644,-4 3-921,-4 3-68,0-1 1,0 1-1,0 0 0,1 0 0,-1 0 1,0 0-1,0 0 0,1 0 1,-1 0-1,0 0 0,1 0 0,-1 0 1,1 1-1,-1-1 0,1 1 1,0-1-1,-1 1 0,1 0 1,-1-1-1,1 1 0,0 0 0,-1 0 1,1 0-1,0 0 0,-1 1 1,1-1-1,0 0 0,-1 1 0,1-1 1,-1 1-1,1-1 0,-1 1 1,1 0-1,-1 0 0,1 0 0,-1-1 1,0 1-1,0 1 0,1-1 1,-1 0-1,0 0 0,0 0 1,0 1-1,0-1 0,0 0 0,1 3 1,5 7 85,-1 1 0,0 0 0,-1-1 0,0 2 0,-1-1 0,0 0-1,-1 1 1,0 0 0,-1 0 0,-1 0 0,0 0 0,-1 0 0,0 0 0,-1 0 0,0 0 0,-1 0 0,0 0 0,-1-1 0,-8 21 0,3-9-464,-2 0-1,0-1 1,-24 38 0,19-38-1557,-1-1-1,-1-1 1,-20 20 0,7-13-8344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3.5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32 5733,'0'0'10330,"7"-5"-8024,22-16-891,-21 15 64,-8 47-1212,0-39-264,0-1 1,0 1 0,0 0-1,0-1 1,0 1-1,1 0 1,-1-1 0,1 1-1,-1 0 1,1-1 0,0 1-1,-1-1 1,1 1 0,0-1-1,0 1 1,0-1-1,0 0 1,0 0 0,1 1-1,-1-1 1,0 0 0,0 0-1,1 0 1,-1 0-1,1 0 1,2 1 0,-1-1 1,-1 0 1,0 1 0,1-1-1,-1 1 1,0 0 0,0 0-1,0 0 1,0 0 0,3 4 0,-5-4 126,1 0 1,-1 0-1,0-1 1,0 1-1,0 0 1,0-1-1,0 1 1,0 0-1,0 0 1,0-1-1,-1 1 1,1 0-1,-1-1 1,1 1-1,-1 0 1,0-1-1,1 1 1,-1-1-1,0 1 1,0-1-1,0 1 1,0-1-1,0 0 1,-1 0-1,1 1 1,0-1-1,-1 0 1,1 0-1,0 0 1,-1 0-1,1 0 1,-4 0-1,0 3-168,1-1 0,-1 0-1,-1-1 1,1 1 0,0-1-1,-1 0 1,1-1-1,-1 1 1,-5 0 0,6-3-3589,1-6-2813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7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7655,'0'0'2557,"-2"8"-2295,0 1-1,1 0 0,0 0 1,1 0-1,0 0 0,0 1 0,1-1 0,0 0 1,0 0-1,1 0 0,0 0 0,1-1 1,0 1-1,0 0 0,8 13 0,42 74 2078,101 140 0,-24-41-1577,86 177-16,104 160 900,-183-333-1122,293 473 911,-343-508-1211,349 618 411,-122-199-629,-263-481-6,108 182-700,-147-270 196,4 7-1158,-11-10-5909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9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10250,'0'0'12812,"55"45"-11787,-33-27-385,0 0-479,1 1-97,-1-2 0,0-3-64,0-4-193,-2-2-575,-1-5-353,-2-3-449,0-2-1120,-4-12-2211,1-5-1697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9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5061,'0'0'12812,"-12"53"-10442,2-22-704,-2 6-513,0 4 0,-1 0-352,2-1-289,1 1-256,3-2-192,3-6-96,1-4-1025,3-6-1281,0-11-1441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49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9289,'0'0'12139,"10"66"-10505,-10-26-737,-4 2-513,-4 3-256,2-2-64,1-7-64,2-6-288,0-5-929,2-9-513,-1-8-544,-2-8-2466,-4-2-2147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50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15182,'0'0'4858,"8"-2"-3742,10-3-724,0 2 1,0 0-1,0 1 0,1 1 1,-1 1-1,0 0 1,20 3-1,-27-1-368,0-1 1,-1 1 0,1 1-1,-1 0 1,0 0-1,0 1 1,0 0-1,0 1 1,0 0 0,-1 0-1,0 1 1,0 1-1,-1-1 1,9 10-1,-14-13 30,0 0 0,0 0 0,0 1-1,-1-1 1,1 1 0,-1 0 0,0 0-1,0 0 1,-1 0 0,1 0 0,-1 0-1,0 0 1,0 0 0,0 0-1,-1 1 1,1-1 0,-1 0 0,0 1-1,0-1 1,0 0 0,-1 0 0,0 1-1,0-1 1,0 0 0,0 0 0,-1 0-1,1 0 1,-1 0 0,0 0 0,0 0-1,0-1 1,-1 1 0,1-1 0,-1 1-1,0-1 1,0 0 0,-6 5 0,-1 0 69,-1 0 0,1 0 0,-1-1 0,-1 0-1,1-1 1,-1 0 0,0-1 0,-1-1 0,1 1 0,-1-2 0,-17 3 0,21-5-113,-1 0 0,0 0 0,0-1 0,1-1 0,-1 0 0,-13-2-1,21 2-193,0 1 0,0-1 0,0 0 0,0 0-1,0 1 1,0-2 0,0 1 0,0 0 0,1 0-1,-1 0 1,0-1 0,1 1 0,-1-1 0,-1-2-1,2 2-280,0 0-1,0 0 0,0 0 1,1 0-1,-1 0 0,1 0 1,-1 0-1,1 0 0,0 0 1,0 0-1,0 0 0,0 0 1,0 0-1,0 0 0,1 0 1,-1 0-1,1 0 0,1-3 1,7-12-7719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50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0 12139,'0'0'10223,"-6"12"-9742,-38 61 206,-51 98 1919,86-151-2427,0 0 0,2 0 0,1 0 0,0 1-1,2 0 1,0 1 0,-1 24 0,5-43-181,0 0-1,1 0 1,-1-1-1,0 1 1,1 0 0,-1 0-1,1 0 1,0 0-1,0-1 1,0 1-1,1 0 1,-1-1-1,1 1 1,-1-1-1,1 0 1,0 1-1,0-1 1,0 0-1,0 0 1,0 0-1,0 0 1,0-1-1,1 1 1,-1 0-1,1-1 1,-1 0-1,1 1 1,0-1-1,0 0 1,-1-1 0,1 1-1,4 0 1,6 2-1044,0-2-1,1 1 1,-1-2 0,1 0 0,23-3 0,-4-3-4628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51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16335,'0'0'1298,"0"8"250,-4 43 171,-2-1 1,-3 0-1,-20 68 1,-6 31-1205,30-113-510,4-24-15,-1 0 0,0 0 0,0-1 0,-1 1 0,-1-1 0,0 1 0,0-1 0,-10 17 0,14-28 7,0 0 0,0-1 0,0 1 0,0 0 0,0-1 0,0 1 0,0 0 0,-1-1 0,1 1-1,0 0 1,0-1 0,0 1 0,0 0 0,0-1 0,-1 1 0,1 0 0,0 0 0,0-1 0,0 1 0,-1 0 0,1 0 0,0-1 0,0 1 0,-1 0 0,1 0-1,0 0 1,-1-1 0,1 1 0,0 0 0,-1 0 0,1 0 0,0 0 0,-1 0 0,1 0 0,0 0 0,-1 0 0,1 0 0,0 0 0,-1 0 0,1 0 0,0 0-1,-1 0 1,1 0 0,0 0 0,-1 0 0,1 0 0,0 0 0,-1 0 0,1 1 0,0-1 0,0 0 0,-1 0 0,1 0 0,0 1 0,0-1 0,-1 0 0,1 0-1,0 1 1,0-1 0,-1 0 0,1 0 0,0 1 0,0 0 0,-2-36-49,2 30 22,1-35 3,2 0-1,2 0 0,1 1 0,2-1 1,2 1-1,2 1 0,1 0 0,2 0 1,25-46-1,-35 76 88,0 0 0,1 1 1,-1 0-1,1 0 0,1 0 1,-1 0-1,1 1 0,0 0 1,0 1-1,13-8 0,-18 12-50,0 0 0,1 0 0,-1 0 0,1 0 0,-1 0 0,1 0 0,0 1 0,-1-1 0,1 1 0,-1 0 0,1 0 0,0 0 0,-1 0 0,1 0 0,0 1 0,-1-1 0,1 1 0,-1-1 0,1 1 0,-1 0 0,1 0 0,-1 0 0,1 1 0,-1-1 0,0 0 0,0 1 0,0 0 0,0-1 0,0 1 0,0 0 0,0 0 0,0 0 0,-1 0 0,1 0 0,-1 1 0,0-1 0,1 0 0,-1 1 0,0-1 0,0 3 0,1-2-1,-1 0 1,0 0-1,0 0 0,0 0 0,0 0 1,0 0-1,-1 0 0,0 0 1,1 0-1,-1 1 0,0-1 1,-1 0-1,1 0 0,0 0 1,-1 0-1,0 0 0,0 0 1,0 0-1,-2 5 0,0-3 81,0 0-1,-1 0 0,1-1 0,-1 1 1,0-1-1,0 0 0,-1 0 0,1 0 1,-1 0-1,-5 2 0,0 1 17,-1-1 1,0-1-1,0 0 0,0 0 1,-1-2-1,0 1 0,1-1 1,-1-1-1,-21 2 0,32-4-217,1 1 0,-1-1 0,0 0-1,1 0 1,-1 0 0,0 0 0,1 0-1,-1 0 1,0-1 0,1 1 0,-1 0-1,0 0 1,1 0 0,-1 0 0,0-1 0,1 1-1,-1 0 1,1-1 0,-1 1 0,1 0-1,-1-1 1,1 1 0,-1-1 0,1 1-1,-1-1 1,1 1 0,-1-1 0,1 1-1,0-1 1,-1 0 0,1 1 0,0-1 0,-1 0-1,1 1 1,0-1 0,0 1 0,0-1-1,0 0 1,0 1 0,0-1 0,0 0-1,0 1 1,0-1 0,0 0 0,0-1-1,15-28-10380,1 8 130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51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1 17104,'0'0'5125,"45"13"-2851,-32 8-256,-1 3-577,-4 6-608,-1 3-256,-6 4-353,-1 4-64,-4 3-96,-13 5 0,-8 4-32,-6 1 0,-8 3-96,-5-2-704,-4-5-1346,0-5-2371,-2-12-6021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6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3748,'-11'68'96,"1"1"0,5-1 833,4 0-481,1-1-480,0-2-3427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8168,'-12'53'6246,"-5"-5"-4773,3-7-1345,1-4-32,5-9 0,4-5-288,4-10-160,0-5-577,0-7 96,1-1 865,0 0-32,-1 3-1057,0 5-1249,0 1 1890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4.2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79 101 3972,'0'0'9956,"7"-6"-7575,-2 2-1820,24-23 1255,-28 26-1482,0-1 0,0 0-1,0 0 1,0 1 0,0-1-1,0 0 1,-1 0 0,1 0 0,-1 0-1,1 0 1,-1 1 0,1-5-1,-2 6-235,0-1 0,1 0 0,-1 1 0,0-1 0,0 1 0,1-1 0,-1 1 0,0-1 0,0 1 0,0 0 0,0-1 0,0 1 0,1 0 0,-1 0-1,0 0 1,0-1 0,0 1 0,0 0 0,0 0 0,0 0 0,0 1 0,0-1 0,-1 0 0,-25 3 50,21 0-158,0 0 0,1 1 0,0-1 0,0 1 0,0 1 0,0-1 0,1 1 1,0-1-1,0 1 0,0 0 0,0 1 0,1-1 0,0 1 0,0 0 0,0-1 0,1 1 0,0 0 0,0 1 0,0-1 1,1 0-1,0 0 0,0 1 0,1-1 0,-1 0 0,2 1 0,-1-1 0,2 10 0,-2-15 14,1-1 0,-1 1 0,1 0 0,0-1-1,-1 1 1,1 0 0,0-1 0,-1 1 0,1-1 0,0 1-1,0-1 1,-1 1 0,1-1 0,0 0 0,0 1 0,0-1-1,0 0 1,-1 0 0,1 0 0,0 1 0,0-1 0,0 0-1,0 0 1,0 0 0,0 0 0,0-1 0,-1 1 0,1 0-1,0 0 1,0 0 0,0-1 0,0 1 0,0 0 0,-1-1-1,2 0 1,28-16 467,-23 10-345,1 0-1,-2-1 1,1 0 0,-1 0 0,-1-1-1,1 0 1,-1 0 0,-1 0 0,0 0-1,0-1 1,-1 1 0,0-1 0,0 0-1,-1 0 1,-1 0 0,0 0 0,0-12-1,-4 16-1242,-5 16 18,-3 20-987,9-4-1230,2-9-1994,0-15 4471,0 5-4895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7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4420,'0'0'10506,"56"18"-9065,-21-20-768,6-3-545,10 1-64,5 2-32,6-2 0,9 2-32,8 2-1057,6 0-2146,4 0-2818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6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8456,'0'0'9289,"0"49"-9289,0-4 288,0 11 0,0 9-160,0 6-63,0-1-98,10-4-1056,-3-2-1377,3-6 64,-4-6 160,-4 0-1153,0-2-2819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7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12620,'48'5'-160,"2"1"-737,4 4 513,10-2-770,3 1-671,6 0 1248,2 0-864,0 0-2947</inkml:trace>
  <inkml:trace contextRef="#ctx0" brushRef="#br0" timeOffset="1">806 115 3203,'0'0'545,"68"21"255,-42-15 706,-5-5 95,-2-1 289,-3 0 865,-2-2 448,-5-3-737,2-3-832,-1 5-962,-4 1-544,2 1-160,-1-2-1121,-3-5-2979,-1-4-5829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31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14157,'0'0'4143,"2"8"-3673,3 22 19,0 1 1,-2-1 0,-2 53-1,-11 102-315,8-163-123,-25 211 697,21-214 415,2-28 181,0-33-590,5-33-1000,3 0-1,3 0 1,4 1-1,3 0 1,32-101 0,-46 173 244,1 0 1,-1 0-1,1 0 1,0 0-1,0 0 1,0 0-1,0 0 1,0 0-1,0 0 1,0 1 0,1-1-1,-1 0 1,1 1-1,-1-1 1,1 1-1,-1 0 1,1-1-1,0 1 1,0 0-1,2-1 1,-2 2 5,0-1 0,1 2 0,-1-1 1,0 0-1,0 0 0,0 1 0,0-1 0,1 1 0,-1-1 0,0 1 0,0 0 1,0 0-1,0 0 0,0 0 0,-1 0 0,1 1 0,0-1 0,2 3 1,7 5 13,0-1 0,0 2 0,-1-1-1,-1 1 1,13 17 0,-21-24-14,1-1 0,-1 1-1,1-1 1,-1 1-1,0-1 1,0 1-1,0 0 1,0 0 0,-1-1-1,1 1 1,-1 0-1,1 0 1,-1 0 0,0 0-1,0-1 1,-1 1-1,1 0 1,-1 0-1,1 0 1,-1 0 0,0-1-1,0 1 1,0 0-1,0-1 1,0 1 0,-1-1-1,1 1 1,-1-1-1,0 0 1,0 1-1,1-1 1,-1 0 0,-4 3-1,-2 3-3,-1-1 1,1 0-1,-1-1 0,-1 0 1,1 0-1,-1-1 0,0 0 1,0 0-1,0-1 0,-1-1 1,1 0-1,-1 0 0,0-1 1,0 0-1,0-1 0,-17-1 0,27 0-119,0 0 0,0 0 0,0 0 0,0 0 0,0-1 0,0 1-1,1-1 1,-1 1 0,0-1 0,0 1 0,0-1 0,0 1-1,1-1 1,-1 1 0,0-1 0,0 0 0,1 0 0,-1 1-1,1-1 1,-1 0 0,1 0 0,-1 0 0,1 0 0,-1 1-1,1-1 1,0 0 0,-1 0 0,1 0 0,0 0 0,0 0-1,0-2 1,-1 0-622,1 0 0,1 1 0,-1-1 0,0 0 0,1 1 0,-1-1 0,1 0 0,0 1 0,0-1 0,0 1 0,1-3 0,15-17-9968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31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17328,'0'0'4768,"-6"11"-4544,-153 269 1650,170-300-2309,0-1 0,-1 0 0,-1-1 0,-1 0 1,0 0-1,-2-1 0,-1 0 0,4-43 1,-22 212 1512,13-138-1002,0 0 0,1 1 0,1-1 0,-1 0 0,1 0 0,1 0 0,-1 0 0,6 10 0,-7-16-63,0 0 0,0 0 1,0 0-1,0 0 0,0 0 1,1 0-1,-1-1 0,1 1 1,-1-1-1,1 1 0,-1-1 1,1 1-1,0-1 0,0 0 1,0 0-1,0 0 0,0 0 1,0 0-1,0 0 0,0-1 1,0 1-1,0-1 0,0 1 1,1-1-1,-1 0 0,0 0 1,0 0-1,0 0 0,1 0 1,-1 0-1,0-1 0,0 1 1,0-1-1,0 1 0,1-1 1,-1 0-1,3-1 0,-4 1-4,1 0-1,-1 0 1,1 0-1,-1 0 0,1 0 1,-1-1-1,0 1 1,0 0-1,1 0 0,-1-1 1,0 1-1,0-1 1,0 1-1,0-1 0,-1 0 1,1 1-1,0-1 1,-1 0-1,1 1 1,-1-1-1,1 0 0,-1 0 1,0 0-1,0 1 1,0-1-1,0 0 0,0 0 1,0 0-1,-1 1 1,1-1-1,0 0 0,-1 0 1,0-1-1,-1-2-8,1 0 0,-1 1-1,-1-1 1,1 1 0,0-1 0,-1 1-1,0 0 1,0 0 0,0 0 0,-7-6-1,4 5 87,-1 0-1,0 0 1,0 1-1,0 0 0,0 0 1,-1 1-1,1-1 1,-1 2-1,0-1 0,0 1 1,0 1-1,0-1 1,-8 0-1,61 12 198,-11-2-224,110 12-4373,-89-15-1296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34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9225,'0'0'15182,"29"53"-14637,-11-33-385,4 0-64,-1-4-32,1-5-32,5-6-64,-1-5-481,4 0-608,2-13-929,-1-10-1409,-4-2-3171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34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15086,'0'0'2082,"-32"47"-416,13-15 95,2 6 161,-1 2-608,2 0-354,0 0-575,3-2-289,7-5 0,0-5-160,4-6 32,2-3-929,0-5-1057,0-4-833,0-6-1729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35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0 14670,'0'0'5360,"-5"13"-4159,-38 68-65,-94 135 0,98-159-659,92-158-1070,63-137-3715,-128 268 4747,0 1 1,2 0-1,1 0 0,2 1 0,1 0 0,2 0 0,-1 61 0,4-91-421,1 0 0,0 0 0,0 0 0,0 0 0,1-1 0,-1 1 0,0 0-1,1 0 1,-1 0 0,1 0 0,-1-1 0,1 1 0,0 0 0,0 0 0,0-1 0,0 1 0,0-1 0,0 1 0,1-1 0,-1 1-1,0-1 1,1 0 0,-1 0 0,1 1 0,-1-1 0,1 0 0,0 0 0,-1-1 0,3 2 0,-2-2 1,0 0 0,0 0 1,-1-1-1,1 1 1,0 0-1,0-1 0,0 0 1,-1 1-1,1-1 1,0 0-1,-1 0 0,1 0 1,0 0-1,-1 0 0,1 0 1,-1 0-1,0 0 1,1-1-1,-1 1 0,0-1 1,0 1-1,0-1 0,0 1 1,0-1-1,0 0 1,0 1-1,0-1 0,0-3 1,2-1-20,-1 1 1,0-1-1,0 0 1,-1 0-1,1 0 1,-1 0-1,0 0 1,-1 0-1,0 0 1,0 0-1,0 0 0,0 0 1,-1 0-1,0 0 1,-1 0-1,1 0 1,-1 0-1,0 0 1,-1 1-1,1-1 1,-1 1-1,0 0 1,0 0-1,-5-6 1,3 6-44,-1-1 1,0 1-1,0 0 1,-1 0-1,1 0 1,-1 1-1,0 0 1,-1 1-1,1-1 1,0 2-1,-1-1 1,0 1-1,1 0 1,-1 0-1,0 1 1,0 0 0,-15 0-1,-10 8-28,32-7 66,0 0 1,1 0-1,-1 0 1,1 0-1,-1 0 0,1 0 1,-1 1-1,1-1 1,-1 0-1,1 0 1,-1 1-1,1-1 1,-1 0-1,1 0 1,-1 1-1,1-1 1,0 1-1,-1-1 1,1 0-1,-1 1 1,1-1-1,0 1 1,0-1-1,-1 1 1,1-1-1,0 1 1,0-1-1,-1 1 1,1-1-1,0 1 1,0-1-1,0 1 1,0 0-1,0-1 0,0 1 1,0-1-1,0 1 1,0-1-1,0 1 1,0-1-1,0 1 1,1-1-1,-1 1 1,0 0-1,0-1 1,0 1-1,1-1 1,-1 1-1,0-1 1,1 0-1,-1 1 1,0-1-1,1 1 1,-1-1-1,1 0 1,-1 1-1,0-1 1,1 0-1,-1 1 1,2-1-1,6 4 15,0 0-1,0-1 1,1-1 0,-1 1 0,1-1-1,0-1 1,-1 0 0,1 0 0,17 0-1,-2 0 11,-1 1 4,-8-2 49,0 1 0,0 1 0,0 1 0,0 0 0,-1 0-1,21 9 1,-27-5-5,-16-4 135,-18-5 65,14-3-244,1 0 0,0-1-1,0 0 1,1-1-1,-1 0 1,-13-13-1,-54-56 104,71 68-125,0-3-41,13 10-55,20 9-104,-21-6 171,15 4-691,1-1 0,0-1 0,0-1 0,0-1 0,29-1 0,20-1-5463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57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7815,'0'0'2590,"4"9"-1939,6 13-241,1 0 0,1-1 0,1 0 0,22 26 0,76 83 2504,-59-73-2065,749 791 4548,-564-603-5176,315 303-31,357 269 227,-602-526-106,153 135 237,-432-402-545,6 5-111,58 63 0,-91-91 37,0 0 0,0 0 1,0 0-1,0 0 1,0 1-1,0-1 0,-1 0 1,1 0-1,-1 1 0,1-1 1,-1 0-1,1 1 0,-1-1 1,1 3-1,-2-3-114,1-1 0,0 1 0,0-1-1,-1 1 1,1-1 0,0 1 0,-1-1 0,1 1 0,-1-1 0,1 1-1,-1-1 1,1 0 0,-1 1 0,1-1 0,-1 0 0,1 1 0,-1-1-1,1 0 1,-1 0 0,0 1 0,1-1 0,-1 0 0,0 0 0,1 0-1,-1 0 1,1 0 0,-1 0 0,0 0 0,1 0 0,-1 0 0,0 0-1,0 0 1,-20 0-5719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58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3111 6022,'0'0'8445,"10"-9"-6977,72-71 12,93-119 0,-65 71-890,1107-1239-45,-670 782-502,47 45-28,-518 474 65,-47 38-527,2 1 1,58-38-1,-84 63 29,4-2-365,-6 0-2660,-2-2-139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4.7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43 4901,'0'0'14707,"0"11"-14072,1 428 6871,0-517-7633,2 1 0,4 0 1,19-83-1,-24 151 76,1 0 0,0 1 0,0-1-1,1 1 1,0 0 0,1 0 0,6-8 0,-10 14 41,0 0 0,0 1 0,0-1 0,1 0 0,-1 1 0,1-1 0,-1 1 0,1-1 0,-1 1 0,1 0 0,0 0 0,0 0 0,0 0 0,-1 0 0,1 0 0,0 0 0,0 1 0,0-1 0,0 1 0,1-1 0,-1 1 0,0 0 0,0 0 0,0 0 0,0 0 0,0 0 0,0 0 0,0 1 0,0-1 0,0 1 0,0-1 0,0 1-1,0 0 1,0 0 0,0 0 0,3 2 0,-3-2 13,0 1-1,-1-1 1,1 1-1,-1-1 0,1 1 1,-1 0-1,0-1 1,0 1-1,0 0 0,0 0 1,0 0-1,0 0 1,0 0-1,-1 0 0,1 0 1,-1 0-1,1 0 1,-1 0-1,0 0 0,0 1 1,0-1-1,0 0 0,0 0 1,-1 0-1,1 0 1,0 0-1,-1 0 0,0 1 1,1-1-1,-1-1 1,0 1-1,-2 3 0,0 2 103,-2 1 0,1-1-1,-1 0 1,0 0 0,0 0-1,-12 10 1,13-13-102,-1 1-44,0 0 0,0 0 1,0 0-1,-1-1 0,0 0 0,0 0 1,0 0-1,-1-1 0,1 0 0,-1 0 1,-11 3-1,22-11-6633,15-17-1119,-4 8-1357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0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45 12876,'0'0'1687,"8"-8"352,26-22-5,-34 30-1957,1-1 0,-1 1 0,1-1-1,0 1 1,-1-1 0,1 1 0,-1-1-1,1 1 1,0 0 0,0-1 0,-1 1-1,1 0 1,0-1 0,-1 1 0,1 0-1,0 0 1,0 0 0,0 0 0,-1 0-1,1 0 1,0 0 0,0 0 0,-1 0-1,1 0 1,0 0 0,0 0 0,-1 0-1,1 1 1,0-1 0,1 1 0,-2 0-23,1 0 1,0 0-1,0 1 1,0-1 0,-1 0-1,1 0 1,-1 1 0,1-1-1,-1 1 1,1-1-1,-1 0 1,0 1 0,0-1-1,0 3 1,-3 49 355,-4-25-295,-1 0-1,-2-1 1,0 0-1,-15 27 1,13-29 140,0 0-1,2 1 1,1 0 0,-9 44 0,18-69-225,0 0 0,-1 0 0,1 1-1,0-1 1,0 0 0,0 0 0,0 0 0,0 0 0,0 0-1,1 0 1,-1 0 0,0 0 0,0 0 0,1 0-1,-1 0 1,1 0 0,-1 0 0,1 0 0,-1 0 0,1 0-1,0 0 1,-1 0 0,1-1 0,0 1 0,0 0 0,-1 0-1,1-1 1,0 1 0,0-1 0,1 1 0,1 0 12,0 0 1,1 0-1,-1 0 1,0-1-1,1 1 1,-1-1-1,0 0 1,1 0-1,-1 0 1,4-1-1,13-3 36,-1 0-1,30-12 1,-45 15-69,66-22-734,-8 3-2018,0-3-5625,-22 4-5522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01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34 11147,'0'0'8637,"-7"-6"-7511,2 1-985,4 3-110,-1 1 1,0-1 0,1 0 0,-1 0 0,0 1-1,0-1 1,0 1 0,0 0 0,-1-1-1,1 1 1,0 0 0,0 0 0,-1 1 0,1-1-1,0 0 1,-1 1 0,1-1 0,-1 1 0,1 0-1,-1 0 1,1 0 0,-1 0 0,1 0-1,0 1 1,-1-1 0,-4 2 0,-14 7 301,1 1 1,0 1 0,1 1-1,0 0 1,1 2 0,0 0-1,-29 30 1,46-42-331,0-1 0,-1 0 1,1 0-1,0 1 0,0-1 0,0 0 0,0 1 1,0-1-1,1 1 0,-1 0 0,0-1 1,1 1-1,-1-1 0,1 1 0,-1 0 0,1-1 1,0 1-1,0 0 0,0 0 0,0-1 0,0 1 1,0 2-1,1-2 3,0-1 0,0 1 0,0-1 0,0 0 0,1 1 0,-1-1 0,0 0 0,0 0 0,1 0 0,-1 0 0,1 0 0,-1 0 0,1 0 0,-1-1 0,1 1 1,0 0-1,-1-1 0,3 1 0,13 2 43,-1-1 0,1 0 0,29-1 1,-29-1-36,1 0-10,-9 0-14,1 0 0,-1 0 0,0 1 0,1 0 0,-1 0 0,0 1 0,0 1 0,0-1 0,14 7 0,-22-8 10,0 0 0,0-1 0,0 1-1,-1 0 1,1 0 0,0 0 0,0-1-1,0 1 1,-1 0 0,1 0 0,0 0 0,-1 1-1,1-1 1,-1 0 0,1 0 0,-1 0-1,0 0 1,1 0 0,-1 1 0,0-1-1,0 0 1,0 0 0,0 0 0,0 1 0,0-1-1,0 0 1,0 0 0,-1 0 0,1 1-1,0-1 1,-1 0 0,1 0 0,-1 0 0,1 0-1,-1 0 1,1 0 0,-1 0 0,0 0-1,0 0 1,1 0 0,-1 0 0,0 0 0,0-1-1,-1 2 1,-5 5 90,0-1-1,0 0 1,0 0-1,-11 6 1,5-3 8,-1 0 0,-1-1 1,0 0-1,0-1 0,0-1 0,-1-1 1,1 0-1,-1-1 0,-23 3 0,41-17-6600,9-5-2216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02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11243,'0'0'9614,"-5"7"-8936,-15 33-318,0 0 1,3 2-1,1 0 0,3 1 1,1 0-1,2 1 0,2 0 1,2 1-1,0 70 0,5-111-394,1-1 0,0 0 0,0 1 0,1-1-1,-1 1 1,1-1 0,0 0 0,0 1-1,0-1 1,0 0 0,0 0 0,1 0 0,-1 0-1,1 0 1,0 0 0,0 0 0,0 0-1,0-1 1,1 1 0,-1-1 0,5 4 0,-3-4-312,1 0 0,0 0 0,-1 0 0,1-1 0,0 1 0,0-1 0,0 0 0,0-1 0,0 1 0,0-1 0,0 0 1,0 0-1,0-1 0,8-1 0,30-10-5676,2-12-4655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02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9161,'0'0'15315,"0"8"-14946,0 11-165,-1 40 84,1-55-277,1-1-1,-1 1 1,0 0-1,1 0 1,0-1 0,-1 1-1,2 0 1,-1-1-1,0 1 1,1-1-1,2 5 1,-2-7 5,0 1 0,0-1 0,0 1 0,0-1 0,1 0 0,-1 0 1,0 0-1,1 0 0,-1-1 0,0 1 0,1 0 0,-1-1 0,1 0 0,-1 0 0,1 0 0,-1 0 0,1 0 0,-1 0 0,1 0 0,-1-1 0,1 1 0,-1-1 0,0 0 1,1 0-1,-1 0 0,0 0 0,1 0 0,2-3 0,6-2 50,-1 0 0,-1-1 0,1 0 0,14-14 0,-9 7-33,-1-1 0,-1-1 0,0 0 0,13-21 0,-37 100-289,11-63 256,-2 7 13,0 0 0,0 1 0,1-1 0,0 0 0,0 14 0,1-20-6,0 0 0,0 0 0,0 0 0,0 0 0,1-1 0,-1 1 0,0 0 0,1 0 0,-1 0 0,0 0 0,1-1 0,-1 1 0,1 0 0,-1 0 0,1-1 0,-1 1 0,1 0 0,0-1 0,-1 1 0,1-1 0,0 1 0,1 0 0,-1-1 13,1 1 0,0-1-1,0 0 1,0 1 0,-1-1 0,1 0-1,0 0 1,0 0 0,0-1 0,0 1-1,-1 0 1,1-1 0,0 1-1,0-1 1,2-1 0,9-4 11,-1-1 0,0-1 0,-1 0 0,1 0 0,-1-1 0,-1 0 1,0-1-1,0-1 0,-1 1 0,-1-1 0,11-16 0,-14 18-414,0 0 1,0 0 0,-1 0-1,0-1 1,3-14-1,-5 8-5425,-2 12-182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02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14382,'0'0'10025,"32"67"-8936,-25-37-544,-3 5-257,-2 3-160,-2 4-32,-4 4-32,-13 5 0,-3 3-64,-5 4-416,-6 1-609,-1-4-1281,2-9-1570,2-9-6790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0 13261,'0'0'9710,"1"12"-8957,-1 3-597,-1 1 1,0-1 0,-2 0-1,1 0 1,-2 0-1,0 0 1,-1-1 0,-6 15-1,-34 64 446,28-61-491,1 0 1,2 1-1,1 1 0,-12 50 1,24-82-92,0 0 1,1 1 0,-1-1 0,1 0 0,0 0 0,-1 1 0,1-1 0,0 0 0,0 0 0,1 1-1,-1-1 1,0 0 0,1 0 0,-1 1 0,1-1 0,0 0 0,0 0 0,0 0 0,0 0 0,0 0-1,0 0 1,3 3 0,-2-4 36,1 0 1,0 0-1,0 0 0,0 0 0,0-1 1,0 1-1,0-1 0,0 1 0,0-1 0,0 0 1,0 0-1,0-1 0,0 1 0,0-1 1,0 1-1,0-1 0,4-1 0,18-6 262,-1-1 0,0-1-1,28-15 1,-34 15-546,0 1 0,1 0 0,0 2 0,1 0-1,0 1 1,31-5 0,-49 11-137,8-2-2516,-5-2-2689,-1-5-5962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2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4292,'0'0'17649,"15"49"-16432,-15-17-512,0 4-449,0 1-160,0-4-96,0-2 32,0-6-96,0-3-288,0-5-385,0-5-512,0-5-1186,0-4-2337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3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13837,'0'0'5931,"11"-6"-4879,13-4-734,1 1 1,1 1 0,0 1 0,0 1 0,0 2-1,53-3 1,-76 7-318,10-1 8,1 1 1,-1 0-1,1 2 1,-1-1-1,14 4 1,-23-4-7,-1 1 0,0-1 0,1 0 0,-1 1 1,0 0-1,0-1 0,0 1 0,0 1 0,0-1 0,0 0 1,-1 1-1,1-1 0,-1 1 0,1 0 0,-1 0 0,0 0 0,0 0 1,-1 0-1,1 0 0,-1 0 0,1 1 0,-1-1 0,2 8 1,-2-3 114,0 1 1,-1 0 0,0 0 0,0 0 0,-1 0-1,0 0 1,-1-1 0,1 1 0,-2 0 0,1-1 0,-1 1-1,-1-1 1,1 0 0,-1 0 0,-1 0 0,0-1-1,0 0 1,0 1 0,-1-2 0,0 1 0,0-1-1,0 0 1,-1 0 0,-8 5 0,5-3-58,0 0 1,-1-1-1,0-1 1,0 0-1,0 0 0,-1-1 1,0-1-1,0 0 1,0 0-1,0-1 1,-1-1-1,1 0 0,-1-1 1,0 0-1,1-1 1,-21-2-1,30 2-191,1-1 0,0 0 0,0 0 1,0 0-1,0 0 0,0-1 0,0 1 0,0 0 0,0-1 0,0 0 1,0 1-1,1-1 0,-1 0 0,1 0 0,-1 0 0,1 0 0,-2-3 1,1-14-4320,2 18 4025,0 0-1,1 0 1,-1 1 0,1-1 0,-1 0 0,1 0-1,-1 1 1,1-1 0,-1 0 0,1 1-1,0-1 1,-1 1 0,1-1 0,0 1-1,0-1 1,-1 1 0,1-1 0,0 1-1,0 0 1,0-1 0,-1 1 0,2 0-1,14-3-9461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3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10250,'0'0'11616,"-3"8"-10703,-37 74 231,-42 100-109,75-164-985,2 1-1,0-1 1,1 1 0,1 0 0,0 0-1,2 0 1,0 0 0,2 24-1,-1-40-85,1 0 0,0-1-1,-1 1 1,1-1-1,0 1 1,0 0 0,0-1-1,0 0 1,1 1-1,-1-1 1,1 0-1,-1 0 1,1 0 0,0 0-1,0 0 1,0 0-1,0 0 1,0 0 0,0-1-1,1 1 1,-1-1-1,1 0 1,-1 0 0,0 0-1,1 0 1,5 1-1,33 2-3174,-2-13-3773,-8-7-3431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4004,'0'0'14291,"-6"9"-12305,1 1-1595,-1-1 1,1 1-1,1 0 1,0 1 0,0-1-1,1 1 1,0-1 0,1 1-1,0 0 1,0 16 0,2-25-353,-1 0 1,1 0 0,0-1 0,1 1 0,-1 0 0,0 0 0,0-1 0,1 1 0,-1 0 0,1-1-1,-1 1 1,1 0 0,0-1 0,0 1 0,-1-1 0,1 1 0,2 2 0,-1-4-6,-1 1 1,1 0 0,-1-1 0,1 1-1,0-1 1,-1 0 0,1 1-1,-1-1 1,1 0 0,0 0-1,-1 0 1,1 0 0,0 0-1,-1 0 1,1-1 0,0 1 0,-1 0-1,1-1 1,-1 1 0,3-2-1,9-4 6,0-1 0,0 0 0,-1-1 0,0 0 0,0-1 0,-1 0-1,17-19 1,18-13 42,-49 65 329,-5-3-186,3-10-142,1 1 0,0 0 0,0 1 0,1-1 0,1 1 0,-1 21 0,2-34-72,1 1-1,0-1 1,0 1 0,0-1 0,0 1 0,1-1 0,-1 1-1,0-1 1,0 0 0,0 1 0,0-1 0,0 1-1,0-1 1,1 1 0,-1-1 0,0 0 0,0 1 0,1-1-1,-1 1 1,0-1 0,1 0 0,-1 1 0,0-1-1,1 0 1,-1 0 0,0 1 0,1-1 0,-1 0 0,1 0-1,-1 0 1,0 1 0,1-1 0,0 0 0,19-3 239,16-18 34,-18 6-267,-2 0 1,0-2-1,0 1 0,-2-2 1,0 0-1,-1-1 0,20-39 1,-33 58-333,2-7 509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5.7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11915,'0'0'4821,"0"8"-3636,18 250 5847,-1-74-4935,-14-157-1939,-2-44 139,0-44 118,-1-42-1184,23 149 139,-20-41 640,0 0 0,0 0 0,1-1 0,0 1-1,0-1 1,0 0 0,1 0 0,-1 0 0,9 5 0,-12-8-6,0 0 0,1 0 0,-1 0 0,1 0 0,-1-1 0,1 1 0,0 0 0,-1-1 1,1 1-1,0-1 0,0 0 0,-1 1 0,1-1 0,0 0 0,-1 0 0,1 0 0,0 0 0,0-1 0,-1 1 0,1 0 1,0-1-1,0 1 0,-1-1 0,1 1 0,-1-1 0,1 0 0,-1 0 0,1 0 0,-1 0 0,1 0 0,-1 0 0,0 0 0,1 0 1,-1-1-1,2-1 0,4-9 24,-1 0 0,0 0 0,-1-1 0,0 0 0,-1 0 0,0 0 0,3-22 0,-8 49 21,0 0-1,1 0 1,1 0 0,0 0 0,1 0 0,5 23 0,-6-35-17,0-1 0,-1 0 0,1 0 0,0 0 0,-1 0 0,1 0 0,0 0 0,0 0 0,0 0 0,0 0 0,0 0 0,0 0 0,0 0 0,0-1 0,0 1 1,0-1-1,1 1 0,-1-1 0,0 1 0,0-1 0,1 1 0,-1-1 0,0 0 0,1 0 0,-1 0 0,0 0 0,1 0 0,-1 0 0,0 0 0,0 0 0,1 0 0,-1 0 1,0-1-1,1 1 0,-1-1 0,0 1 0,0-1 0,0 1 0,0-1 0,1 0 0,-1 0 0,0 1 0,1-2 0,8-5 96,0-1 0,0 0-1,14-15 1,-15 14-202,-2 3 51,27-21-386,-33 27 401,0 0 1,0-1 0,-1 1-1,1 0 1,0 0 0,0 0-1,0 0 1,0 0 0,0 0-1,0 0 1,-1 0 0,1 0-1,0 0 1,0 0 0,0 0-1,0 1 1,0-1 0,-1 0-1,1 1 1,0-1 0,0 0-1,-1 1 1,1-1 0,0 1-1,0-1 1,-1 1 0,1 0-1,-1-1 1,1 1 0,0 0-1,-1-1 1,1 1 0,-1 0-1,0 0 1,1-1 0,-1 1-1,0 0 1,1 0 0,-1 0-1,0 0 1,0-1 0,1 2-1,-1 1 21,1-1-1,-1 0 1,1 0 0,0 0-1,0 0 1,0 0-1,0 0 1,0 0-1,0 0 1,1 0 0,-1 0-1,1-1 1,-1 1-1,1-1 1,0 1 0,-1-1-1,1 0 1,0 1-1,0-1 1,4 2-1,-3-3 8,1 0 1,-1 0-1,1 0 0,0 0 0,-1 0 0,1-1 0,-1 1 0,0-1 0,1 0 0,-1 0 0,0-1 0,1 1 0,3-3 0,7-2-19,-9 3-35,0 0 0,0 0 0,1 1 0,-1-1 0,1 2 1,-1-1-1,1 0 0,0 1 0,0 0 0,0 1 0,0-1 0,0 1 0,0 0 0,6 1 1,-11-1 30,-1 1 1,1-1-1,0 0 1,0 1-1,-1-1 1,1 0-1,-1 1 1,1-1-1,0 1 1,-1-1-1,1 1 1,-1-1-1,1 1 1,-1 0-1,1-1 1,-1 1-1,0-1 1,1 1-1,-1 0 1,1 1-1,-1-1 13,0-1-1,0 1 1,1 0 0,-1-1-1,0 1 1,1 0 0,-1-1-1,1 1 1,-1-1 0,1 1-1,-1-1 1,1 1 0,-1-1-1,1 1 1,0-1 0,-1 1-1,1-1 1,0 0-1,-1 1 1,1-1 0,0 0-1,-1 1 1,1-1 0,0 0-1,0 0 1,-1 0 0,1 0-1,0 0 1,0 0 0,-1 0-1,2 0 1,36-8 1098,-21-3-2679,-16 11 1304,-1 0 1,0-1 0,1 1 0,-1-1-1,0 1 1,0 0 0,1-1 0,-1 1-1,0-1 1,0 1 0,0-1 0,1 1-1,-1-1 1,0 1 0,0-1 0,0 1-1,0-1 1,0 1 0,0-1 0,0 1-1,0-1 1,0 1 0,0-1 0,0 1-1,-1-1 1,1 1 0,0-1 0,0 1-1,-1-1 1,-5-7-5884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4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17008,'0'0'6673,"8"10"-5285,48 69 542,-50-69-1735,-1 0 0,0 1 0,-1 0 1,0-1-1,0 1 0,-1 0 0,3 23 0,-5-15-80,-1 1 0,-1-1 0,-1 1 0,0-1 0,-1 0-1,-2 0 1,0 0 0,-1 0 0,-14 31 0,8-27-697,0 0 0,-2-1 0,-1 0 0,0-1 0,-2-1 0,-33 33 0,11-22-4997,1-12-5861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1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13100,'0'0'4132,"-4"74"-3875,4-32-1,0 11-128,0 9-96,4 8 32,4 5-769,1 8-2145,2 1-834,-4 4-2113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8040,'-3'86'928,"3"0"1,24 166 0,-10-161 1321,-4 0 1,-5 0-1,-7 124 0,2-195-6943,0-11-1184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2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4548,'0'0'12364,"68"22"-12076,-4-27-64,10-4-159,14-3-33,9 0-193,7 2-1568,5-1-898,1 5 193,-3 5-1730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3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5221,'61'11'3434,"1"-2"0,124 1 1,122-25-1826,-199 7-1675,78 2-1707,109-11 2809,-260 14 1802,62 1 1,-59 2-7566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5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10154,'0'0'6117,"51"24"-6149,-16-15 32,10 2 64,12-6-416,8-5-801,9 0-449,3-9-864,2-10-929,1-2-1442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5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3528 3619,'-38'39'2979,"16"-18"-1763,1 2-1,-35 49 0,55-71-1141,0 0 0,1 0 0,-1 0 1,1 0-1,-1 0 0,0 0 0,1 0 0,0 0 0,-1 0 0,1 0 0,0 0 0,-1 0 0,1 0 0,0 0 0,0 0 0,0 0 0,0 1 0,0 0 0,1-1-9,-1-1 0,0 0 1,1 1-1,-1-1 0,1 0 0,-1 0 0,1 0 0,-1 1 1,1-1-1,-1 0 0,1 0 0,-1 0 0,1 0 0,-1 0 1,1 0-1,-1 0 0,1 0 0,0 0 0,-1 0 0,1 0 1,-1 0-1,1 0 0,-1-1 0,1 1 0,0 0 0,40-22 2002,53-51-1049,-4-4 0,89-98 0,-116 112-901,479-487 133,209-207-313,38 38 1600,-92 175 293,20 30-1125,-531 383-613,-158 112-73,-17 12 0,0 0-1,0-1 1,0-1-1,15-16 1,-26 24-12,0 1 1,0 0-1,0 0 1,0 0-1,0-1 0,0 1 1,0 0-1,0 0 1,0 0-1,0-1 1,0 1-1,0 0 0,0 0 1,0 0-1,0 0 1,-1-1-1,1 1 0,0 0 1,0 0-1,0 0 1,0 0-1,0 0 1,-1-1-1,1 1 0,0 0 1,0 0-1,0 0 1,0 0-1,-1 0 1,1 0-1,0 0 0,0 0 1,0 0-1,-1 0 1,1 0-1,0 0 1,0 0-1,0 0 0,-1 0 1,1 0-1,0 0 1,0 0-1,0 0 1,-1 0-1,1 0 0,0 0 1,0 0-1,0 0 1,-1 0-1,1 0 1,0 0-1,0 1 0,0-1 1,0 0-1,0 0 1,-1 0-1,1 0 1,-16 4 20,7 0-218,0 0 0,0 1 1,0 0-1,1 0 0,-1 1 0,2 0 1,-10 10-1,-27 29-3927,16-15-2211,14-17 135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6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8648,'0'0'320,"5"9"-53,269 419 4713,-78-133-3468,115 229-159,-3-3 713,35-23-435,-275-412-1407,440 549 262,-345-449 251,237 210-1,-371-370-606,2-1 0,45 27 0,-84-53-8223,-5-10 844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7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6919,'2'-9'2503,"1"-8"-1341,5-21 1777,-1 11 2543,-6 44-2198,2 15-2799,-4 135 905,3 105-736,-2-271-629,0 0-1,0 0 1,-1 0-1,1 0 1,0 0-1,0 0 1,1 0-1,-1 0 1,0 0-1,0 0 1,0 0-1,1 0 1,-1 0-1,0 0 1,1 0-1,-1 0 1,1 0-1,-1 0 1,1 0-1,0-1 1,-1 1-1,1 0 1,0 0 0,0-1-1,-1 1 1,1 0-1,0-1 1,0 1-1,0-1 1,0 1-1,0-1 1,0 1-1,0-1 1,0 0-1,0 1 1,0-1-1,0 0 1,0 0-1,0 0 1,0 0-1,0 0 1,0 0-1,0 0 1,0 0-1,0 0 1,0 0-1,0-1 1,0 1-1,0 0 1,0-1-1,2 0 1,3-2 157,-1 0-1,1 0 1,-1-1 0,1 1-1,-1-1 1,0 0-1,5-7 1,20-23-85,-1-1 0,-2-1 0,-1-2 0,-2-1 0,27-61 0,-50 99-194,10-30-987,-10 10-2721,-5 17-717,-6 3-3400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8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14606,'0'0'4612,"14"47"-2530,-5-36-1313,5-1-609,1-1-64,3-3-224,2-5-1249,-2-1-1986,-1 0-3748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9.1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0 438 7207,'0'0'2557,"12"-6"-2520,24-5 73,0 1 0,1 1 0,1 3 0,54-4 0,436-30 4717,263-29-3184,995-73 230,2 46 744,-1548 83-2262,159-7 837,-134 15-5622,-260 5 875,0-1-1293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6.1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13741,'0'0'5765,"46"24"-5636,-27-17-1090,-2 0-2723,-5 0-2434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8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45 11018,'0'0'9001,"2"-8"-7266,-1 5-1646,2-23 1182,-10 19-579,-13 11-288,-7 10-252,0 1 0,1 2 0,1 0 0,1 2 0,-31 30 0,53-48-152,0 1 0,0 0 0,1-1 0,-1 1-1,1 0 1,-1 0 0,1 0 0,0 0-1,0 0 1,0 0 0,0 1 0,0-1 0,0 0-1,0 4 1,1-5 3,0-1-1,0 1 1,0 0 0,1 0-1,-1-1 1,0 1 0,0 0-1,1 0 1,-1-1 0,1 1-1,-1 0 1,1 0 0,-1-1-1,1 1 1,-1-1 0,1 1-1,-1-1 1,1 1-1,0-1 1,-1 1 0,1-1-1,0 1 1,-1-1 0,1 0-1,0 1 1,0-1 0,0 1-1,9 1 27,0 0-1,0-1 1,0 0 0,0 0-1,13-2 1,-6 2-21,-3-1-13,65 5 23,-75-4-31,0-1 1,0 1-1,-1 0 0,1 0 1,0 0-1,0 1 0,-1-1 1,1 1-1,0 0 0,-1 0 1,0 0-1,1 1 0,-1-1 1,0 1-1,0-1 0,3 5 0,-5-5 19,-1 0-1,1 0 0,0 0 0,-1 0 0,1 0 0,-1 0 0,1 0 0,-1 0 0,0 0 0,0 0 0,0 0 0,0 0 0,0 0 0,0 0 1,-1 0-1,1 0 0,-1 0 0,0 0 0,1 0 0,-1 0 0,0 0 0,0 0 0,0 0 0,0 0 0,0-1 0,-1 1 0,1-1 0,-1 1 1,1-1-1,-1 1 0,1-1 0,-1 0 0,0 1 0,1-1 0,-4 1 0,-6 6 230,-1-1-1,0-1 1,0 0 0,-14 5-1,14-7-150,0 0-1,0-1 0,0 0 0,0-1 0,-1 0 0,-15 0 0,27-2-425,1-1 0,0 0 0,0 1 0,0-1-1,0 1 1,0-1 0,0 0 0,0 1 0,0-1-1,0 1 1,0-1 0,0 0 0,0 1 0,0-1-1,0 1 1,0-1 0,0 0 0,1 1 0,-1-1 0,0 1-1,1-1 1,-1 1 0,0-1 0,1 1 0,-1-1-1,0 1 1,1-1 0,-1 1 0,2-1 0,9-12-10607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9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12716,'0'0'8328,"-7"11"-8184,-11 19 159,1 1 0,1 1 0,2 0-1,1 1 1,1 0 0,3 1 0,0 0 0,2 1 0,2 0-1,-2 48 1,7-79-295,-1-1 0,1 1-1,1 0 1,-1 0 0,0-1-1,1 1 1,0 0 0,0-1-1,0 1 1,0-1 0,1 1-1,-1-1 1,1 0 0,0 1-1,0-1 1,0 0 0,0 0-1,0 0 1,1-1 0,-1 1-1,1 0 1,0-1 0,0 0-1,0 0 1,0 0 0,0 0-1,1 0 1,-1 0 0,0-1-1,1 0 1,0 1 0,-1-1-1,1-1 1,-1 1 0,1 0-1,0-1 1,0 0 0,3 0-1,7 1-747,0-1 0,0-1 0,0 0-1,20-4 1,-24 2-904,-1 1 0,1-2 0,-1 1 0,10-7 1,16-10-10038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9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17296,'0'0'3556,"-42"62"-2627,35-37-161,5-1-287,2-2-385,0-5-64,2-3-320,8-6-641,1-7-545,-3-1-63,-3-3-1730,-1-13-2627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1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37 9641,'0'0'16656,"-10"-37"-18065,16 46-834,2-2-1344,-3 2-2691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20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0 18481,'0'0'3972,"6"11"-3422,9 16-186,-2 0-1,-1 1 1,-1 1-1,-2 0 1,0 0-1,8 60 1,-14-66-305,-2-1 0,0 1-1,-2-1 1,0 1 0,-2-1 0,0 1 0,-2-1 0,0 0 0,-1-1 0,-16 37-1,2-18-56,-2-1-1,-2-1 1,-1-1-1,-43 49 0,42-57-1989,-2-1 0,-56 44 0,41-44-4093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4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13293,'0'0'2546,"2"-8"-80,6-25 182,-2 21-234,-1 16-1448,0 13-550,0 35 153,-1 1-1,-4 66 1,0 32 196,1-148-701,-1 1-1,0-1 1,1 0-1,-1 0 0,1 0 1,0 0-1,0 0 1,0 0-1,1 0 0,-1 0 1,1 0-1,-1 0 1,1-1-1,0 1 0,0-1 1,4 4-1,-5-5-8,1 0-1,-1 0 0,0-1 1,1 1-1,-1-1 1,1 1-1,-1-1 1,1 0-1,0 1 1,-1-1-1,1 0 0,-1 0 1,1 0-1,-1 0 1,1-1-1,0 1 1,-1 0-1,1 0 1,-1-1-1,1 1 0,-1-1 1,1 0-1,-1 1 1,0-1-1,1 0 1,-1 0-1,0 0 0,1 0 1,-1 0-1,0 0 1,0 0-1,0 0 1,0-1-1,0 1 1,1-2-1,26-34 195,-1-1-1,-2-1 1,-2-1 0,27-65-1,-32 69-231,-16 31-152,9-22-474,-7 7-2731,-6 16-851,-6 2-2492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5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17649,'0'0'5028,"15"57"-2657,-2-41-1090,3-2-384,3 2-481,2-4-352,4 1-64,0-3-1217,0-4-2595,-3-3-6021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6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16592,'0'0'5445,"1"60"-4805,-1-28-63,0 4-481,0 0-32,0-4-64,0-6-352,1-6-673,3-7-481,-2-9-255,-4-16-12301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7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10826,'0'0'9476,"11"-5"-8611,8-2-530,0 1 1,1 1 0,0 1-1,-1 0 1,2 2 0,-1 0-1,25 2 1,-27 0-244,6 0 16,1 0-1,30 6 1,-50-6-100,1 2 1,0-1-1,-1 0 0,1 1 1,-1 0-1,1 0 1,-1 1-1,0 0 1,0-1-1,0 2 1,0-1-1,-1 0 0,1 1 1,-1 0-1,5 6 1,-8-8 21,1 0 1,-1 1 0,0-1-1,0 1 1,0-1-1,0 1 1,0-1 0,0 1-1,-1 0 1,0-1-1,1 1 1,-1 0 0,0 0-1,0-1 1,0 1-1,-1 0 1,1 0 0,0-1-1,-1 1 1,0 0 0,0-1-1,0 1 1,0-1-1,0 1 1,0-1 0,-1 0-1,1 1 1,-1-1-1,0 0 1,0 0 0,1 0-1,-1 0 1,-4 3-1,-6 5 285,1 0 1,-2-1-1,0 0 0,-20 11 0,21-13-331,-1-1 0,0 1 0,0-2-1,0 0 1,-1 0 0,1-1 0,-1-1 0,0-1 0,0 0 0,-1 0 0,-23-1 0,38-1-78,-1 0-1,1 0 1,0 0-1,-1 0 0,1-1 1,-1 1-1,1 0 1,0 0-1,-1 0 0,1 0 1,-1 0-1,1 0 1,0-1-1,-1 1 0,1 0 1,0 0-1,-1 0 1,1-1-1,0 1 0,0 0 1,-1-1-1,1 1 1,0 0-1,-1-1 0,1 1 1,0 0-1,0-1 1,0 1-1,0 0 0,-1-1 1,1 1-1,0 0 1,0-1-1,0 1 0,0-1 1,0 1-1,0 0 1,0-1-1,0 1 0,0-1 1,0 1-1,0 0 1,0-1-1,0 1 0,0-1 1,1 1-1,-1 0 1,0-1-1,0 1 0,0 0 1,0-1-1,1 1 1,-1-1-1,16-15-7646,2 8 876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7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 13997,'0'0'8547,"-7"11"-7954,-38 55 566,9-15-1,-42 82 1,70-118-1099,1 0-1,1 0 1,0 0-1,2 1 1,-1 0 0,2 0-1,0 0 1,1 0-1,1 1 1,1 31-1,0-45-56,1 0 0,-1 0 0,1 0 0,0 0-1,0 0 1,0 0 0,1 0 0,-1 0-1,1 0 1,0-1 0,-1 1 0,1-1 0,0 1-1,1-1 1,-1 1 0,0-1 0,3 2-1,1 0-34,-1-1-1,1 0 1,0 0-1,-1-1 1,1 1-1,0-1 1,1 0-1,6 1 1,58 2-2323,-11-12-3781,-24-4-1092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6.4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5733,'0'0'9401,"2"8"-6134,-1-1-2984,-1-2 281,1 0 1,0 0 0,0 0-1,0 0 1,1 0-1,2 6 1,-3-9-459,0-1-1,0 1 1,0-1 0,1 1-1,-1-1 1,0 1 0,0-1-1,1 0 1,-1 0 0,1 0-1,-1 1 1,1-2-1,0 1 1,-1 0 0,1 0-1,0 0 1,0-1 0,0 1-1,-1-1 1,1 0 0,0 1-1,0-1 1,0 0 0,2 0-1,5-1-23,0 0 1,-1-1-1,0 0 0,1 0 0,-1-1 0,10-4 1,-12 4-142,0 1 0,1-1 1,0 1-1,-1 0 1,1 1-1,0-1 0,0 1 1,0 1-1,14 0 1,-21 0 87,1 1 0,0-1 0,-1 1 1,1-1-1,-1 1 0,1 0 0,0-1 0,-1 1 1,0 0-1,1-1 0,-1 1 0,1 0 1,-1 0-1,0-1 0,0 1 0,1 0 1,-1 0-1,0 0 0,0 0 0,0-1 1,0 1-1,0 0 0,0 0 0,0 0 1,0 0-1,0-1 0,0 1 0,-1 0 0,1 0 1,0 0-1,-1 1 0,1-2 10,-1 1 0,1 0 0,0-1 0,-1 1 0,1 0 0,0 0 0,0-1 0,-1 1 0,1 0 0,0 0-1,0 0 1,0-1 0,0 1 0,0 0 0,0 0 0,1 0 0,-1-1 0,0 1 0,0 0 0,0 0 0,1-1 0,-1 1 0,0 0 0,1-1 0,-1 1 0,1 0-1,-1-1 1,1 1 0,-1 0 0,1-1 0,-1 1 0,1-1 0,-1 1 0,1-1 0,0 1 0,-1-1 0,1 0 0,0 1 0,1 0 0,3-2 75,-1 1 1,1-1 0,-1 0-1,1 0 1,-1 0 0,0-1-1,9-3 1,-9 3-164,-1 0-1,2 0 1,-1 1 0,0 0 0,0-1-1,0 2 1,9-2 0,-13 2-98,13 30-406,-4-20-2623,-4-8-465,1-2-3192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7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18001,'0'0'5509,"-33"62"-4131,23-36-418,4 1-255,0-3-449,5 0-192,-2-4-32,3-3 0,0-4 1,0-6-322,7-3-1120,-2-4-1282,-1-1-1473,1-14-4035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7:38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19731,'0'0'8872,"7"3"-16527,-1-3-2339</inkml:trace>
  <inkml:trace contextRef="#ctx0" brushRef="#br0" timeOffset="1">167 1 12460,'0'0'6854,"34"56"-4163,-21-28-994,-1 8-287,-2 4-257,-4 7-256,-3 2-257,-3 6-223,0 2-161,-14 3-128,-5 3-96,-8 1 0,-2-3-160,-4 0-1441,-4-8-2339,2-9-4612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4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11499,'0'0'2178,"2"71"-1602,7-33-191,-1 9-353,2 3 32,-4 4-577,-1 4-928,-2 1-128,0 5 319,-2 0-767,-1 3-642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4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4516,'-20'381'2576,"7"-74"-4917,-5-103 2115,-15 101 7343,32-299-6950,0 6 236,-2 27 686,-2 0-1,-2-1 1,-1 1-1,-2-2 1,-18 49-1,27-86-1035,1 1 1,0 0-1,-1 0 0,1 0 1,-1 0-1,1 0 0,-1-1 1,0 1-1,1 0 0,-1 0 1,0-1-1,1 1 0,-1-1 1,0 1-1,0 0 0,1-1 1,-1 1-1,0-1 0,-1 1 0,-2 0-4183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15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0 177 5093,'60'8'2498,"5"-5"-1249,1-2 481,7-1-385,2 0-640,5-3-577,2-4-160,1 0-2018,1 0-2242,0 1-2082</inkml:trace>
  <inkml:trace contextRef="#ctx0" brushRef="#br0" timeOffset="1">909 148 2370,'270'-26'8325,"130"-36"-7572,-212 32-414,-150 23-398,1 1-1,-1 3 1,1 0 0,0 3-1,0 1 1,0 2-1,69 15 1,-78-10 300,0 0 1,1-2-1,-1-1 0,1-2 1,0-1-1,0-1 0,1-1 0,-1-2 1,55-11-1,-33 0-277,-12 2-1196,0 3 0,0 0-1,60-1 1,-98 9 1168,-1-1 52,0 1-1,0 0 0,-1 0 0,1 0 1,0 0-1,0 0 0,0 0 0,0 1 0,-1-1 1,1 0-1,0 1 0,0 0 0,-1-1 1,1 1-1,0 0 0,-1 0 0,1 0 0,-1 0 1,1 0-1,-1 0 0,1 0 0,0 2 1,5 13-255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0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9545,'0'0'6278,"0"7"-4388,0 18-975,-1 1-1,-2-1 1,-7 34 0,4-32-308,2 0-1,1 0 1,0 47 0,3-73-571,0 1 0,0 0 0,1 0 0,-1-1 0,1 1 0,-1 0 0,1-1 0,-1 1 0,1 0 0,0-1 0,0 1 0,0-1 0,0 1-1,0-1 1,0 0 0,0 1 0,1-1 0,-1 0 0,0 0 0,1 0 0,1 2 0,1-1 13,0-1-1,0 1 1,0-1-1,0 0 1,0 0-1,0 0 0,0 0 1,0-1-1,5 1 1,4-2-3,1 1-1,-1-2 1,1 0 0,24-6 0,34-19-2360,-27 1-2969,-13 3-2270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1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15887,'0'0'5317,"-7"9"-4751,-147 195 1724,164-217-2970,36-55-10577,-24 15 6487,-16 16 6199,-11 38 3759,-10 13-3367,7-3-1238,0 0 1,2 1-1,-1 0 0,2 0 1,-1 0-1,2 1 0,0 0 1,0 0-1,1 0 0,-2 25 1,5-37-572,0 0 0,0 0 1,0 0-1,1 0 0,-1 0 1,0-1-1,1 1 0,-1 0 1,0 0-1,1 0 0,-1 0 1,1 0-1,-1-1 0,1 1 1,0 0-1,-1-1 0,1 1 1,0 0-1,-1-1 0,1 1 1,0-1-1,0 1 0,0-1 1,-1 1-1,1-1 0,0 1 1,0-1-1,0 0 0,0 0 1,0 1-1,0-1 0,0 0 1,0 0-1,0 0 0,0 0 1,0 0-1,0 0 1,0 0-1,-1-1 0,1 1 1,0 0-1,0 0 0,0-1 1,0 1-1,1-1 0,1 0 1,0 0-1,0 0 0,0 0 1,-1 0-1,1 0 0,0 0 1,-1-1-1,1 0 0,-1 1 1,1-1-1,-1 0 0,0 0 1,1 0-1,1-4 0,-2 3-57,-1 1 0,1-1 0,-1 0 0,0 0 0,0-1-1,0 1 1,-1 0 0,1 0 0,-1 0 0,0 0 0,1-1-1,-2 1 1,1 0 0,0 0 0,0 0 0,-1-1 0,0 1-1,0 0 1,0 0 0,0 0 0,0 0 0,0 0 0,-1 0-1,1 1 1,-1-1 0,0 0 0,-3-2 0,-2-3 383,0 1 0,-1 0 1,0 1-1,0-1 0,-1 2 0,0-1 1,-12-5-1,59 30-103,52 7 49,-29-15-5277,-33-8-2187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2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90 4292,'0'0'7228,"-2"-9"-5343,1 3-2197,-4-25 4218,5 28-1540,6 24-1397,3 23 272,-7-30-1033,0-1 1,1 1-1,1 0 1,0-1 0,1 0-1,0 0 1,10 16-1,-14-27-190,0-1 0,1 1 0,-1-1 0,1 1 0,-1-1 1,1 0-1,-1 0 0,1 0 0,0 0 0,-1 0 0,1 0 0,0 0 0,0-1 0,0 1 0,0 0 0,0-1 0,0 0 0,0 1 0,0-1 0,0 0 0,-1 0 0,1 0 0,0 0 0,0-1 0,0 1 0,0 0 0,0-1 0,0 1 0,0-1 0,0 0 0,0 0 0,-1 0 0,1 0 0,0 0 0,-1 0 0,1 0 1,2-3-1,6-4 84,0 0 0,0-1 0,-1 0 0,10-14 0,62-102 170,-81 159-597,-4-6 396,2-16-81,1 0 0,0 0 1,1 24-1,0-36 10,0 1 0,0-1 0,0 1 0,0-1 0,0 1 0,0-1 0,1 0 0,-1 1 0,0-1 1,0 1-1,0-1 0,0 0 0,1 1 0,-1-1 0,0 0 0,0 1 0,1-1 0,-1 0 0,0 1 0,1-1 0,-1 0 0,0 0 1,1 1-1,-1-1 0,0 0 0,1 0 0,-1 0 0,1 1 0,-1-1 0,0 0 0,1 0 0,-1 0 0,1 0 0,-1 0 1,18-5 158,13-19 165,-23 15-267,-1-1 1,1 0 0,-1 0 0,-1 0 0,0-1 0,-1 0 0,8-21-1,1-20-8943,-11 41-67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3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9353,'0'0'12139,"5"12"-11530,-3-6-537,1 0 0,-1 0 1,0 1-1,-1-1 0,0 1 0,0-1 0,0 1 1,-1-1-1,0 1 0,0 0 0,0-1 1,-1 1-1,0-1 0,-1 1 0,1-1 1,-4 10-1,-8 17 514,6-15 358,17-51-1113,-6 22-203,-1 0 1,0 0-1,-1-1 1,2-19-1,-5 31 366,1-1 0,0 1 0,-1 0 0,1 0 0,0 0 0,-1-1 0,1 1 0,-1 0-1,1 0 1,0 0 0,-1 0 0,1 0 0,-1 0 0,1 0 0,0 0 0,-1 0 0,1 0 0,-1 0 0,1 0 0,0 0-1,-1 0 1,1 0 0,-1 1 0,1-1 0,0 0 0,-1 0 0,1 0 0,0 1 0,-1-1 0,1 0 0,0 0-1,-1 1 1,1-1 0,0 0 0,0 1 0,-1-1 0,1 0 0,0 1 0,0-1 0,-1 1 0,-14 11-220,4 0 238,7-13 17,6-23 49,1 1-37,31 28-222,-11 0 180,1 0 0,0-1 1,44 1-1,-8-4-4982,-20-1-4263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4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16335,'0'0'1639,"-3"9"-107,-4 16-618,1 0 0,1 0 0,-3 47 0,5 86-268,3-145-655,0-10 21,0 0 1,0 0 0,0 0-1,1 1 1,-1-1 0,1 0-1,0 0 1,0 0 0,0 0 0,0 0-1,1 0 1,-1 0 0,3 3-1,-3-5 22,0 0 0,0-1 0,0 1 0,0 0-1,0-1 1,0 1 0,0-1 0,0 0 0,0 1-1,0-1 1,1 0 0,-1 1 0,0-1 0,0 0 0,0 0-1,0 0 1,0 0 0,1 0 0,-1 0 0,0 0-1,0-1 1,0 1 0,0 0 0,0-1 0,0 1-1,0-1 1,0 1 0,0-1 0,0 1 0,0-1-1,0 0 1,0 1 0,0-1 0,0 0 0,0 0 0,-1 0-1,1 1 1,0-1 0,-1 0 0,2-2 0,119-142 1311,-36 38-731,-75 97-684,-7 7-22,0 1-1,0-1 1,0 0-1,-1 0 1,1 0-1,-1-1 1,0 1-1,0 0 1,0-1-1,0 0 1,2-7-1,-9 12-4800,-14 5-21,-1 3-4086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7.4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1 407 10250,'0'0'6737,"5"-10"-5536,15-20-849,0 1-1,2 1 1,2 0-1,0 2 1,52-42 0,-40 36-1346,-1-1 1,-2-2 0,34-44 0,-64 70-5429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4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7399,'0'0'10794,"0"52"-8488,9-37-704,2 0-225,4-1-544,3 2-705,3-4 0,4-2-448,1-4-1378,-1-2-1441,-2-4-2434,-2 0-3139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5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0 17809,'0'0'1025,"-3"8"192,-73 140 2201,27-56-3088,48-90-293,17-35 139,46-89-2279,-66 169 1788,-1-20 740,0 0 0,-1 52 1,6-79-414,-1 1-1,1-1 1,0 1 0,0-1 0,0 1 0,0-1 0,0 0 0,0 1 0,0-1 0,0 1-1,0-1 1,0 1 0,1-1 0,-1 1 0,0-1 0,0 0 0,0 1 0,0-1-1,1 1 1,-1-1 0,0 0 0,0 1 0,1-1 0,-1 0 0,0 1 0,1-1 0,-1 0-1,0 1 1,1-1 0,-1 0 0,0 0 0,1 1 0,-1-1 0,1 0 0,-1 0 0,1 0-1,-1 0 1,0 1 0,1-1 0,-1 0 0,1 0 0,-1 0 0,1 0 0,-1 0 0,1 0-1,-1 0 1,1 0 0,-1 0 0,0-1 0,1 1 0,-1 0 0,1 0 0,-1 0 0,1 0-1,-1-1 1,0 1 0,1 0 0,1-1 4,-1 0-1,0 0 1,0 0 0,0 0 0,1 0-1,-1 0 1,0 0 0,0 0-1,0 0 1,0-1 0,-1 1-1,1 0 1,0-1 0,0 1-1,-1 0 1,1-1 0,-1 1 0,1-3-1,-1 0-36,0 1 0,0-1-1,0 1 1,-1-1-1,1 1 1,-1 0 0,0-1-1,0 1 1,0 0 0,-1 0-1,1-1 1,-1 1-1,0 0 1,0 0 0,0 1-1,0-1 1,0 0 0,-5-4-1,-5-4-30,-1 1 0,-28-17 0,-12-12 556,52 38-216,60 10-123,-40-3-155,53 15-1003,-22-12-3779,-17-5-3123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9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9097,'0'0'9086,"-4"9"-8147,-5 16-691,2 1 0,1-1 0,0 1 0,2 0 0,2 0 0,0 0 0,1 1 0,2-1 0,0 0 0,7 29 0,-8-52-224,0-1 1,1 1-1,0 0 1,0-1-1,-1 1 1,1 0-1,1-1 0,-1 1 1,0-1-1,1 0 1,-1 1-1,1-1 1,0 0-1,-1 0 0,1 0 1,0 0-1,1 0 1,-1-1-1,0 1 0,0-1 1,1 1-1,-1-1 1,1 0-1,-1 0 1,1 0-1,-1 0 0,1 0 1,0 0-1,-1-1 1,1 0-1,0 1 1,0-1-1,-1 0 0,1 0 1,4-1-1,-3 0-162,0 0 1,0 0-1,0-1 0,0 0 0,0 1 0,0-1 1,0-1-1,0 1 0,-1 0 0,1-1 0,-1 0 1,0 0-1,0 0 0,0 0 0,0-1 0,-1 1 1,1-1-1,-1 1 0,0-1 0,0 0 0,0 0 1,1-4-1,4-23-4859,-6-2-3384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9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16 12588,'0'0'10538,"-46"-16"-9065,45 16-1056,4 0-545,11 0-1154,6 0-928,2 0-1377,-2 0-3460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29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13325,'0'0'6304,"1"10"-5199,-3 14-783,0-1-1,-2 1 0,0-1 0,-2 0 0,-9 26 1,2-12 124,-2 0 1,-31 55-1,56-132-627,50-145-3432,-57 175 3671,-5 53 611,0 47 637,3-85-1265,-1 0 1,1 0-1,0 0 1,0 0 0,0-1-1,0 1 1,1 0 0,0-1-1,0 1 1,0-1 0,1 0-1,-1 1 1,1-1 0,4 4-1,-7-7-36,1-1 0,-1 1 1,1-1-1,-1 1 0,1 0 0,0-1 0,-1 1 0,1-1 0,0 1 0,0-1 0,-1 0 0,1 1 0,0-1 0,0 0 0,-1 1 0,1-1 1,0 0-1,0 0 0,0 0 0,-1 0 0,1 0 0,0 0 0,0 0 0,0 0 0,0 0 0,-1 0 0,1 0 0,0 0 0,0-1 1,0 1-1,1-1 0,-2 0-14,1 1 0,-1-1 0,0 0 0,0 1 1,1-1-1,-1 0 0,0 0 0,0 1 0,0-1 1,0 0-1,0 0 0,0 1 0,0-1 0,0 0 1,0 1-1,0-1 0,-1 0 0,1 0 0,0 1 0,0-1 1,-1 0-1,1 1 0,0-1 0,-1 0 0,1 1 1,-1-1-1,1 1 0,-1-1 0,1 1 0,-1-1 1,1 1-1,-1-1 0,1 1 0,-1-1 0,-1 0 0,-195-177-909,208 185 1246,2-1-1,-1-1 1,1 0 0,-1 0-1,2-1 1,-1-1-1,25 3 1,2 0-2880,81 1 1,-71-8-5003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1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1157 144 4260,'0'0'1842,"9"-9"-1244,0 0-449,0 2 99,-1 0 0,-1 0 0,1-1-1,-1 0 1,0 0 0,10-19 0,-16 26-152,0 0-1,-1 0 1,1 0-1,-1-1 1,0 1-1,1 0 1,-1-1 0,0 1-1,0 0 1,0-1-1,0 1 1,0 0-1,0-1 1,0 1-1,0-1 1,-1 1-1,1 0 1,0 0 0,-1-1-1,1 1 1,-1 0-1,0 0 1,1-1-1,-1 1 1,0 0-1,0 0 1,1 0 0,-1 0-1,0 0 1,0 0-1,0 0 1,0 0-1,-1 1 1,1-1-1,0 0 1,0 1 0,0-1-1,-1 1 1,1-1-1,0 1 1,0-1-1,-3 1 1,-6-3-9,0 1 1,0 0-1,0 1 0,-14 0 1,22 1-70,-41 0-24,-1 3 0,1 1-1,-1 2 1,1 2-1,1 2 1,0 2-1,-70 28 1,48-11 92,2 3 0,0 2 0,2 3 0,-59 48 0,74-49 379,2 2-1,2 1 0,-60 74 0,84-91-378,1 0 0,1 1 0,1 0 0,1 1 0,1 1 0,1 0 1,1 0-1,1 1 0,-8 46 0,15-60-85,1 0 0,0-1 0,1 1-1,0 0 1,1-1 0,0 1 0,1 0 0,0-1 0,1 1 0,0-1 0,1 0 0,0 0 0,1 0 0,0-1 0,14 20 0,-9-18 8,0 0 0,1-1 0,0 0 0,1 0 0,0-1 0,1-1 0,0 0 0,0-1 0,1-1 0,0 0 0,23 8-1,-2-4 15,1-1-1,0-2 0,0-1 1,1-2-1,0-2 0,0-1 0,41-3 1,-17-4 18,-1-2-1,0-2 1,93-29 0,-65 10 2,-2-4-1,-1-4 0,102-59 1,-128 59-6,-1-2 1,-1-2 0,-3-4-1,97-97 1,-134 122 6,-1 0 0,-1-1 0,0-1 0,-2 0 0,0-1 0,-1-1 1,-2 0-1,10-29 0,-17 44-25,-1 0 0,0 1 0,0-1 0,-1 0 0,0 0 0,-1-1 0,1 1 0,-2 0 0,1 0 1,-1 0-1,0 0 0,-1 0 0,0 0 0,0 0 0,-1 1 0,0-1 0,0 1 0,-1-1 0,1 1 0,-2 0 0,1 1 1,-1-1-1,0 1 0,0 0 0,-1 0 0,0 0 0,0 1 0,-13-9 0,3 4-72,-1 1 1,0 0-1,0 1 1,-1 1-1,0 1 0,0 1 1,-1 0-1,-29-3 0,-6 3-2208,-95 2-1,81 6-1533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2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922 81 5189,'9'-2'742,"195"-49"4831,-186 43-4100,-24 2-29,-29-1-517,-35 2-686,-1 3-1,1 4 1,0 2 0,-117 24-1,134-16 26,0 2 0,0 3 0,1 2 0,2 2-1,0 2 1,-71 46 0,102-57-222,1 2-1,0 0 0,1 1 1,1 0-1,0 1 1,2 1-1,0 1 1,0 0-1,2 1 0,-17 32 1,25-42-36,0 0 1,0 1 0,1-1-1,1 1 1,-1-1-1,2 1 1,-1 0 0,1 0-1,1 0 1,0 0-1,0 0 1,1 0 0,0 0-1,1 0 1,0-1-1,0 1 1,1-1 0,1 1-1,-1-1 1,2 0-1,-1 0 1,1 0 0,0-1-1,1 0 1,0 0-1,8 8 1,1-1 17,1-1 0,0 0-1,1-2 1,0 0 0,1 0 0,1-2 0,0 0-1,0-2 1,1 0 0,28 7 0,5-1 192,1-2 1,100 8 0,-61-13 144,146-7 1,-204-3-295,-1-1 0,1-1 0,-1-2 1,0-2-1,0-1 0,-1-1 1,46-23-1,-67 27-40,0 0-1,-1 0 1,0-1 0,0-1 0,0 0-1,-1 0 1,-1-1 0,0-1 0,0 1-1,-1-1 1,0-1 0,-1 0 0,0 0-1,8-21 1,-12 24-24,-1 1 0,1-1 0,-2 0 0,1 0 0,-1 1 0,-1-1 0,1 0 0,-1 0 0,-1 0-1,0 0 1,0 0 0,-1 0 0,0 0 0,0 1 0,-1-1 0,0 1 0,-1 0 0,0 0 0,0 0 0,-1 0 0,0 1 0,0-1 0,-8-8 0,2 5-121,-1 0-1,1 1 1,-2 0 0,1 1 0,-1 0-1,-1 1 1,0 1 0,0 0 0,0 1 0,-1 0-1,-16-4 1,-4 2-1530,0 1-1,0 1 0,-65-1 1,0 6-4322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3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4869,'0'0'5872,"2"11"-5760,2 0-42,0 0-1,1 0 1,0-1 0,1 1 0,0-1 0,1-1-1,0 1 1,0-1 0,1 0 0,0-1 0,1 0-1,-1 0 1,15 9 0,78 58 102,3-4 0,2-5 0,4-4 0,2-6 0,197 71 1,627 140 793,-436-137 868,1075 315 632,-543-89-998,-1028-355-1451,43 18 145,0 3 0,49 31 0,-84-45-147,1 0-1,-1 1 1,-1 1-1,0 0 1,0 1 0,-1 0-1,0 1 1,-1 0-1,0 0 1,-1 1 0,12 24-1,-19-34-7,0 0-1,0 0 0,0-1 1,1 1-1,-1-1 0,1 1 1,0-1-1,0 0 0,0 0 1,0 1-1,0-1 0,0 0 1,1-1-1,-1 1 0,0 0 1,1-1-1,0 1 0,-1-1 1,1 0-1,4 1 0,-1-1 9,0 0 0,1-1 0,-1 0 0,0 0 0,1 0 0,-1-1 0,0 0 0,0 0 0,7-3 0,42-14 63,0-2-1,88-47 0,-61 26-74,982-454 34,18 35-42,1141-292-737,-2212 749 168,9-3-1286,-10-1-2374,-6-3-2935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8008,'0'0'9796,"1"9"-8473,2 8-806,1 0 0,0 0 0,1-1-1,1 0 1,0 0 0,1 0-1,1-1 1,1 0 0,0 0-1,0-1 1,2 0 0,0-1 0,20 20-1,-22-25-565,-1 0 0,1 0 0,0-1-1,1-1 1,0 1 0,0-2 0,0 1 0,0-1-1,1-1 1,0 0 0,0 0 0,0-1-1,0-1 1,1 0 0,-1 0 0,1-1 0,0-1-1,-1 1 1,1-2 0,-1 0 0,1 0-1,11-4 1,-19 4-353,0-1 0,-1 1 0,1-1 1,-1 0-1,1 0 0,-1 0 0,1-1 0,-1 1 0,0-1 0,0 0 0,0 1 0,2-6 0,13-25-6998,-11 0-1328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5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12107,'0'0'2531,"-17"57"95,4-19-352,-2 4-320,-2 5-96,-6 4 256,1 5-641,0 1-768,-1 1-385,6 2-255,2-4-1,5-4-128,5-5-801,3-8-1377,2-7-1666,0-8-3715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47.7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290 1 9897,'0'0'7794,"-4"10"-7692,-17 46 65,7-13-45,-31 60 0,-29 17 1050,48-81-628,1 1 0,2 1-1,-25 62 1,47-99-554,-1 0 0,1 0 0,-1 0 0,1 0 1,0 0-1,1 1 0,-1-1 0,1 0 0,0 1 0,0-1 0,0 0 0,2 8 0,-2-11-10,1 0 0,-1 0 0,1 0 0,-1 0 0,1 0 0,0 0 0,-1 0 0,1 0 0,0-1-1,0 1 1,0 0 0,0 0 0,-1-1 0,1 1 0,0-1 0,0 1 0,0-1 0,0 1 0,2 0 0,0-1-37,0 1 0,1-1 0,-1 1 0,1-1 0,-1 0 0,0 0 0,1-1 0,-1 1 0,4-1 0,8-3-139,1-1-1,-1 0 0,0 0 1,0-2-1,24-14 0,68-51-3850,-95 64 3210,52-41-4325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5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49 3107,'0'0'7548,"5"-8"-4216,25-32 3058,-32 48-6181,1 0 1,-2 1-1,1-1 1,-1 0-1,-1-1 1,1 1-1,-1 0 1,-1-1-1,-6 10 1,-9 15 150,-12 32 848,-43 115-1,67-156-1109,1 1 1,1 0-1,1 0 0,1 0 0,1 1 1,1-1-1,2 1 0,3 42 0,-2-62-121,0 0-1,1 0 0,-1 0 0,1 0 0,0-1 0,0 1 1,1-1-1,0 1 0,-1-1 0,1 0 0,1 0 0,-1 0 0,1 0 1,-1-1-1,1 1 0,0-1 0,0 0 0,0 0 0,1 0 1,-1-1-1,1 1 0,0-1 0,-1 0 0,1-1 0,6 2 1,0 0-537,0 0 1,1-1 0,0-1 0,14 1 0,43-7-6094,-17-11-4605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8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12684,'0'0'6903,"1"11"-5371,-1 43 107,-13 99-1,10-134-1460,1 0-1,0 1 1,3 35-1,0-53-127,-1 0-1,1 0 1,0-1-1,0 1 1,1 0-1,-1 0 1,0-1-1,1 1 0,-1 0 1,1-1-1,-1 1 1,1-1-1,0 0 1,-1 0-1,1 0 1,0 0-1,0 0 1,0 0-1,0 0 0,0 0 1,0-1-1,0 1 1,0-1-1,0 1 1,0-1-1,0 0 1,0 0-1,1 0 0,-1 0 1,3-1-1,8 1 111,0 0 0,1-1 0,20-5 0,-17 1-497,1 1 0,-1-2 0,25-12-1,-34 13-1062,0 1 1,-1-1-1,1 0 0,-1-1 0,9-8 0,2-7-6970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8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17200,'0'0'5381,"-7"9"-5258,-29 35 131,-14 18 644,-46 73 0,110-157-518,-4 10-642,-1-2 1,0 1-1,-2-1 0,1 0 0,-2-1 1,9-26-1,-25 92 185,6-37 204,1 0 0,0 0 0,1 0 0,1 0 0,0 0 0,1 1 1,2 20-1,-2-36-118,0 1 1,1-1 0,-1 1-1,0-1 1,0 1 0,0 0-1,0-1 1,0 1 0,1-1-1,-1 1 1,0 0 0,0-1-1,1 1 1,-1 0 0,0-1-1,0 1 1,1 0 0,-1 0-1,0-1 1,1 1 0,-1 0-1,1 0 1,-1-1 0,0 1-1,1 0 1,-1 0 0,0 0-1,1 0 1,-1 0 0,1-1-1,-1 1 1,1 0 0,-1 0-1,0 0 1,1 0 0,-1 0-1,1 0 1,-1 1 0,1-1-1,-1 0 1,0 0 0,1 0-1,-1 0 1,1 0 0,-1 1-1,0-1 1,1 0 0,-1 0 0,0 1-1,1-1 1,-1 0 0,0 0-1,1 1 1,-1-1 0,0 0-1,0 1 1,1-1 0,-1 1-1,0-1 1,0 0 0,0 1-1,1-1 1,-1 0 0,0 1-1,0-1 1,0 1 0,0-1-1,0 1 1,-1-9-63,0 1 0,0-1 0,-1 0 0,0 0-1,0 1 1,-1-1 0,0 1 0,0-1 0,-1 1 0,-8-12 0,-54-65-404,55 71 484,30 26 136,1-1 0,0 0 0,1-2 0,0 0 0,25 7 0,16 8-3185,-9 0-3962,-27-10-1925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48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10186,'0'0'7815,"1"61"-4964,1-29 96,0 1-1186,2 1-800,-1-4-480,4-1-385,1-5-96,1-4-897,2-8-1730,2-10-2337,-1-2-7400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1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65 120 3748,'15'-29'4177,"-8"17"-2128,-1 1-1,0-1 1,-1-1-1,0 1 1,4-17-1,-9 28-702,-2 17-816,0 0 1,-1 1-1,-1-1 1,-1 0-1,0-1 1,-10 21-1,-8 26-106,8-10-170,2 0 0,2 0 0,2 2 0,3-1 0,2 1 0,3 71 0,2-116-228,1-1 0,0 1 1,0-1-1,0 1 0,1-1 1,0 0-1,1 0 0,0 0 1,0-1-1,1 1 0,7 9 1,-9-14-65,-1 0 0,1 0 0,0 0 0,0 0 0,0 0 0,0-1 0,0 0 0,1 1 0,-1-1 0,1 0 0,-1-1 0,1 1 0,0-1 0,0 1 0,0-1 0,0 0 0,-1-1 0,1 1 0,0-1 0,1 1 0,-1-1 0,0-1 0,0 1 0,0 0 0,0-1 0,7-2 0,-9 2-231,0 0 0,1 0 0,-1 0 1,0-1-1,0 1 0,0-1 0,0 0 1,0 1-1,0-1 0,0 0 1,0 0-1,-1 0 0,1 0 0,-1-1 1,2-2-1,7-24-7341,-9 8-2026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1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14510,'0'0'8381,"0"7"-7377,0 69 652,0-68-1576,1-1 1,0 0-1,0 1 1,0-1-1,1 0 1,1 0-1,-1 1 1,1-2-1,5 10 1,-7-15-57,-1 0 0,1 0 0,-1 0 0,1-1 0,0 1 0,-1 0 0,1 0 0,0-1 0,0 1 0,0-1 0,-1 1 0,1-1 0,0 1 0,0-1 0,0 1-1,0-1 1,0 0 0,0 1 0,0-1 0,0 0 0,0 0 0,0 0 0,0 0 0,0 0 0,0 0 0,1 0 0,1-1 48,-1 0-1,0 0 1,0 0-1,0 0 1,0 0 0,0 0-1,0-1 1,0 1-1,-1-1 1,1 1-1,2-3 1,4-7 208,0 1 0,-1-1 1,8-14-1,-12 19-297,60-123 1245,-63 129-1230,0 0 1,0 1-1,0-1 1,0 0-1,0 0 1,0 0-1,0 0 1,0 0-1,0 0 0,0 1 1,0-1-1,0 0 1,0 0-1,0 0 1,0 0-1,0 0 1,0 0-1,0 0 0,0 0 1,0 1-1,1-1 1,-1 0-1,0 0 1,0 0-1,0 0 1,0 0-1,0 0 1,0 0-1,0 0 0,1 0 1,-1 0-1,0 0 1,0 0-1,0 0 1,0 0-1,0 0 1,0 0-1,1 0 0,-1 0 1,0 0-1,0 0 1,0 0-1,0 0 1,0 0-1,0 0 1,0 0-1,1 0 1,-1 0-1,0 0 0,0 0 1,0 0-1,0 0 1,0 0-1,0 0 1,0 0-1,0-1 1,1 1-1,-1 0 1,0 0-1,0 0 0,0 0 1,0 0-1,0 0 1,0 0-1,0-1 1,3 21-67,-2 27 81,-1-46-6,0 11 33,-1-2-45,1 0 0,1-1 0,-1 1 0,1-1 0,3 11 0,-4-19 8,1 0 0,-1 0 0,0 0 0,1 1 0,-1-1 0,1 0 0,0 0-1,-1 0 1,1 0 0,0-1 0,-1 1 0,1 0 0,0 0 0,0 0 0,0-1 0,0 1 0,0 0 0,0-1 0,0 1 0,1 0 0,0-1 11,0 0 1,-1 0-1,1 0 0,0 0 0,0 0 0,-1 0 1,1 0-1,0-1 0,-1 1 0,1-1 0,0 1 1,-1-1-1,1 0 0,-1 0 0,1 1 0,-1-1 1,1 0-1,1-2 0,7-5 120,-1 0-1,1 0 1,-2-1-1,1-1 1,-1 0 0,13-20-1,35-72 227,-49 88-363,-6 11-365,2-1 551,-3 0-6639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3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111 104 7623,'7'-8'2152,"2"-5"-1408,-1 1 1039,1 1 1,0-1-1,1 2 1,0 0 0,21-17-1,-31 29-1602,1 1-1,-1 0 1,0-1 0,0 1-1,0 0 1,0 0-1,0-1 1,0 1 0,-1 0-1,0-1 1,-1 6-1,-15 28 227,-1 0-1,-2-2 0,-48 64 0,35-51 382,32-46-764,1 0 0,0-1 0,0 1 0,0 0 0,-1-1 0,1 1-1,0 0 1,-1-1 0,1 1 0,0-1 0,-1 1 0,1 0 0,-1-1-1,1 1 1,-1-1 0,1 1 0,-1-1 0,0 0 0,1 1 0,-1-1-1,1 0 1,-1 1 0,0-1 0,1 0 0,-1 0 0,0 1 0,0-1 0,0 0-1,4-22 155,17-35-423,-14 40 111,-4 11 107,0-1 1,0 1-1,1 0 1,0 1-1,6-10 0,-6 72-469,-3-47 498,0 40 20,0-47-20,1-1 0,-1 1-1,0-1 1,1 1-1,-1-1 1,1 1-1,-1-1 1,1 1 0,0-1-1,0 1 1,1-1-1,-1 0 1,0 0-1,3 3 1,-4-5 5,0 0 0,0 0 0,0 0 0,0 0 0,0 0 0,1 1 0,-1-1 0,0 0 0,0 0 0,0 0 0,0 0 0,1 0 0,-1 0 0,0 0 0,0 0 0,0 0 0,1 0 0,-1 0 0,0 0 0,0 0 0,0 0 0,0 0 0,1 0 0,-1 0 0,0 0 0,0 0 0,0 0 0,0 0 0,1 0 0,-1-1 0,0 1 0,0 0 0,0 0 0,0 0 0,0 0 0,1 0 0,-1 0-1,0-1 1,0 1 0,0 0 0,0 0 0,0 0 0,0 0 0,0 0 0,0-1 0,1 1 0,2-15 162,-2-16-42,-1 29-110,-1-3-8,0 0 1,0 0 0,-1 0-1,1 0 1,-1 0 0,-1 1-1,1-1 1,-1 0 0,0 1-1,0 0 1,0-1 0,0 1-1,-7-6 1,5 5-4,0 0 0,0 0 0,0 1 1,-1 0-1,1 0 0,-1 0 0,0 1 0,0 0 0,-1 0 0,-6-2 0,34 24 123,-2-11-5,1-1 0,0-1 1,0-1-1,1-1 0,22 2 0,-13-1-3032,43 11-1,-53-9-3588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7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71 5221,'-4'-4'476,"1"0"0,0 0 0,-1 0 0,2-1 0,-1 1 0,-4-10 0,2-18 6885,23 61-6026,-16-24-1106,23 43 495,-2 1 0,-3 1 0,-1 1 0,-3 0 0,17 99 0,-28-116-704,-2-1-1,-2 1 1,-1 0-1,-1-1 1,-2 1-1,-1 0 1,-2-1-1,-1 0 1,-2-1-1,-19 48 1,10-37-295,-3-2-1,-29 45 1,36-64-1681,-2-2 0,-32 36 0,18-30-3169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7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7559,'0'0'11659,"32"53"-9577,-21-24-1089,0 6-352,-1 5-289,-4 0-288,-2 2 0,3 0-224,-4-2-705,0-7-1121,-1-5-1921,-1-9-3172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8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14798,'0'0'3283,"2"8"-2253,-1 2-696,10 65 868,3 0 0,39 123 0,-53-196-1151,1 0 0,0 0 0,-1 0-1,1-1 1,0 1 0,0 0 0,0 0 0,0 0 0,1-1-1,-1 1 1,0-1 0,1 1 0,-1-1 0,1 1 0,0-1-1,-1 0 1,1 0 0,0 0 0,0 0 0,2 1-1,-3-2 28,1 1 1,0-1-1,0 0 0,0-1 0,-1 1 0,1 0 0,0 0 0,0-1 0,-1 1 0,1-1 0,0 0 0,0 1 0,-1-1 0,1 0 0,-1 0 0,1 0 0,-1 0 0,2-2 0,8-7 330,-1 0 0,0-1 0,-1 0-1,13-20 1,-16 22-422,199-282-151,-204 288-300,8-12-557,-9 8-2467,-7 5-4924,-8 2-1367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0.5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79 212 3427,'2'-8'417,"7"-23"4083,-2-1 0,-1 0 0,4-62 1,-10 94-4461,0 0 0,0-1-1,0 1 1,0-1 0,0 1 0,0-1 0,0 1 0,0-1 0,0 1 0,0-1 0,0 1 0,0-1 0,0 1 0,0-1 0,0 1 0,0-1 0,-1 1-1,1-1 1,0 1 0,0 0 0,-1-1 0,1 1 0,0-1 0,-1 1 0,1 0 0,0-1 0,-1 1 0,1 0 0,0-1 0,-1 1 0,1 0 0,-1 0-1,1-1 1,0 1 0,-1 0 0,1 0 0,-1 0 0,1 0 0,-1 0 0,1 0 0,-1-1 0,1 1 0,-1 0 0,1 0 0,-1 0 0,1 1-1,-1-1 1,1 0 0,-1 0 0,1 0 0,-1 0 0,1 0 0,0 0 0,-1 1 0,1-1 0,-1 1 0,-23 18 406,15-4-387,0 1-1,1 0 1,1 0-1,0 0 1,1 1-1,1 0 1,-4 25-1,4-10 190,1 1-1,2-1 0,2 39 1,0-69-244,0 1-1,0-1 1,0 0 0,0 1 0,0-1 0,1 0 0,-1 1 0,1-1 0,-1 0 0,1 0 0,0 0 0,0 0 0,0 0 0,0 0 0,0 0 0,0 0-1,1 0 1,-1 0 0,1 0 0,-1-1 0,1 1 0,0-1 0,0 1 0,0-1 0,-1 0 0,1 1 0,0-1 0,1 0 0,-1 0 0,0-1 0,0 1-1,0 0 1,0-1 0,3 1 0,-1-1 42,0 0-1,0 0 1,0-1-1,0 0 0,0 0 1,0 0-1,-1 0 1,1 0-1,0-1 1,-1 0-1,1 1 0,-1-1 1,1-1-1,-1 1 1,0 0-1,0-1 1,0 0-1,0 1 1,3-5-1,-3 3 16,0 0 0,0 0 0,0 0 0,0 0 0,-1 0 0,0-1 0,0 1 0,0 0 0,0-1 1,-1 0-1,1 1 0,-1-1 0,-1 0 0,1 0 0,0-8 0,-6 10-85,-4 9-124,-7 10 10,31-42 49,1 2 0,31-39 0,-46 63 80,-1 0 0,1-1 0,-1 1-1,1-1 1,-1 1 0,1 0-1,-1-1 1,1 1 0,-1 0 0,1-1-1,-1 1 1,1 0 0,0 0 0,-1 0-1,1 0 1,-1-1 0,1 1 0,0 0-1,-1 0 1,1 0 0,0 0-1,-1 0 1,1 0 0,-1 1 0,1-1-1,0 0 1,-1 0 0,1 0 0,-1 1-1,1-1 1,-1 0 0,1 0 0,0 1-1,-1-1 1,1 1 0,-1-1 0,0 0-1,1 1 1,-1-1 0,1 1-1,-1-1 1,0 1 0,1-1 0,0 2-1,12 29-146,-11-25 190,35 134 52,-37-140-121,0 1 1,0-1 0,0 1-1,0-1 1,0 0 0,0 1-1,0-1 1,1 1 0,-1-1-1,0 1 1,0-1 0,0 1-1,0-1 1,1 1 0,-1-1-1,0 0 1,0 1 0,1-1 0,-1 0-1,0 1 1,0-1 0,1 0-1,-1 1 1,1-1 0,-1 0-1,0 1 1,1-1 0,-1 0-1,1 0 1,-1 1 0,0-1-1,1 0 1,-1 0 0,1 0-1,0 0 1,10-14-2282,2-30-4831,-10 10-716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8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12524,'0'0'4900,"4"53"-2401,6-45-609,3-4-865,2-2-609,3-2-352,-1 0-865,1-12-1024,-2-6-1282,-3-3-3299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9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 5093,'0'0'13906,"0"8"-12913,0 29-571,-3 0 0,-1 0-1,-2-1 1,-1 1 0,-2-1 0,-1-1-1,-21 47 1,63-139 109,-24 44-875,0 0 0,-1-1-1,0 1 1,8-28 0,-52 175 1379,37-142-1006,1-1-1,-1 0 0,0 0 0,-1 0 1,0 1-1,-1-1 0,1 0 1,-2 1-1,1-1 0,-1 1 1,-1 0-1,1 0 0,-1 0 0,-1 0 1,1 1-1,-1 0 0,-1 0 1,1 0-1,-12-10 0,3 10 188,12 17-37,3-7-166,0-1 0,0 1 0,1 0 0,-1-1-1,0 1 1,1-1 0,0 0 0,-1 1 0,5 3-1,5 2-93,0-1 0,1 0-1,0 0 1,0-2 0,0 1-1,1-1 1,14 3 0,-12-4-1550,0-1 0,0-1 0,20 1 0,-7-3-4188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8:59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13869,'0'0'5563,"-1"12"-4394,-29 182 2370,18-140-2785,2 2 0,3-1 0,1 96 0,6-144-737,0-1-1,1 0 1,0 1-1,1-1 1,0 0-1,0 0 1,0 0-1,0 0 1,1 0-1,0-1 1,0 1 0,1-1-1,-1 0 1,1 0-1,0 0 1,1 0-1,-1-1 1,1 1-1,0-1 1,9 5-1,29 9-2651,7-15-3949,-26-7-1226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0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17232,'0'0'6049,"-6"9"-5403,1 0-545,1 0 0,0 0 0,0 0 0,1 0 0,0 1 1,1-1-1,0 1 0,-1 14 0,2-21-83,1 1-1,-1 0 1,1-1 0,0 1 0,1 0-1,-1-1 1,0 1 0,1 0-1,0-1 1,0 1 0,0-1-1,0 1 1,1-1 0,-1 1 0,1-1-1,0 0 1,0 0 0,0 0-1,0 0 1,1 0 0,-1-1-1,1 1 1,0 0 0,-1-1 0,1 0-1,0 0 1,0 0 0,1 0-1,5 2 1,-4-2-25,-1-1 0,1 0 0,-1 0 1,1 0-1,-1-1 0,1 0 0,0 0 0,-1 0 0,1 0 0,-1-1 1,1 1-1,0-1 0,-1 0 0,1-1 0,-1 1 0,0-1 1,0 0-1,1 0 0,-1 0 0,0-1 0,-1 1 0,1-1 0,6-6 1,12-23-3269,-21 28 2342,1-1 0,-1 1 1,0 0-1,0-1 0,0 1 1,-1-1-1,1-4 0,-1-19-6872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0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 15919,'0'0'9769,"-1"-8"-11050,12 11-1409,0-2-1731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1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12460,'0'0'6993,"-2"9"-6304,-9 28-223,-2 0-1,-2-1 1,-32 57 0,23-47 596,37-71-1095,-1 0 0,-2-1 0,0 0 0,-2-1 1,5-29-1,-26 126-50,7-46 46,2-1 1,-3 47-1,7-68 55,-1 0 0,1 0 0,0-1 0,0 1 0,0 0 0,0 0 0,1-1 0,-1 1 0,0 0 0,1-1 0,0 1 0,-1 0 0,1-1 0,1 4 0,-1-5-3,-1 0-1,1 0 0,-1 0 0,1 0 0,-1 0 0,1 0 0,-1 0 0,1-1 0,-1 1 0,1 0 0,-1 0 0,1 0 1,-1-1-1,1 1 0,-1 0 0,0 0 0,1-1 0,-1 1 0,0 0 0,1-1 0,-1 1 0,0-1 0,1 1 1,-1 0-1,0-1 0,1 1 0,-1-1 0,0 1 0,0-1 0,1 0 0,2-4 34,-1-1 0,1 0 0,-1 0-1,0 1 1,0-1 0,-1 0 0,2-9-1,-3 9-45,-1 0 0,0 1-1,0-1 1,0 0 0,-1 0-1,1 1 1,-1-1 0,-1 1-1,1-1 1,-1 1 0,0 0-1,0 0 1,-1 0-1,-6-8 1,7 10-26,0 0 1,0 0-1,0 0 0,-1 0 0,1 0 0,-1 1 1,1-1-1,-1 1 0,0 0 0,0 0 0,0 0 1,0 1-1,0 0 0,-1-1 0,1 1 0,0 1 1,-1-1-1,1 1 0,0-1 0,-9 2 0,12-1 37,1 1 0,-1 0 0,0-1-1,0 1 1,1-1 0,-1 1 0,1 0-1,-1 0 1,0-1 0,1 1 0,0 0 0,-1 0-1,1 0 1,-1 0 0,1 0 0,0 0-1,0-1 1,-1 1 0,1 0 0,0 0-1,0 0 1,0 0 0,0 0 0,0 0-1,0 0 1,0 0 0,0 0 0,1 0 0,-1 0-1,0 0 1,1 0 0,-1-1 0,0 1-1,1 0 1,-1 0 0,1 0 0,-1-1-1,1 1 1,0 0 0,-1 0 0,1-1 0,0 1-1,-1 0 1,1-1 0,1 1 0,10 2 130,-1 0 0,0-1 1,1-1-1,-1 0 1,1 0-1,0-1 0,18-2 1,5 0 49,8 2-192,19-1-1613,-22 3-4246,-28 0-681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2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15695,'0'0'3133,"8"11"-1729,39 60 564,41 68 686,-78-120-2542,-1 0-1,-1 0 1,-1 0-1,-1 1 1,0 0-1,3 23 1,-6-14-52,-1 0 1,-2 0-1,-1 0 1,-1 1-1,-1-1 1,-2 0-1,-1-1 1,-1 0-1,-14 36 1,3-19-935,-33 60 0,-35 37-5318,54-94 608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3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16944,'0'0'4004,"2"10"-3097,1 3-678,-1 0 0,-1 0 0,0-1 0,-1 1 0,0 0 0,-1 0 0,-1 0 0,-5 22 0,-40 86 15,17-51-189,39-96-1978,-1 0-1,-1-1 1,-2 0 0,-1 0-1,0-1 1,-2-39 0,-6 44 1495,4 23 451,-1 0 1,1 0-1,0 0 1,-1 0-1,1 0 0,0 0 1,-1 0-1,1 0 1,0 0-1,0 0 0,-1 0 1,1 0-1,0 0 0,-1 0 1,1 0-1,0 0 1,-1 0-1,1 0 0,0 1 1,0-1-1,-1 0 0,1 0 1,0 0-1,-1 0 1,1 1-1,0-1 0,0 0 1,0 0-1,-1 1 0,1-1 1,0 0-1,0 0 1,0 1-1,0-1 0,-1 1 1,-17 37 2087,12-21-1320,1 1 1,1-1-1,1 1 1,0 0 0,2 0-1,0 23 1,1-40-740,0 1-1,0-1 1,0 0 0,0 0 0,0 0-1,0 1 1,1-1 0,-1 0 0,0 0-1,1 0 1,-1 0 0,1 0 0,-1 0 0,1 1-1,0-1 1,-1-1 0,1 1 0,0 0-1,0 0 1,0 0 0,0 0 0,0 0-1,0-1 1,0 1 0,0 0 0,0-1 0,0 1-1,0-1 1,0 0 0,0 1 0,0-1-1,1 0 1,-1 1 0,0-1 0,0 0-1,0 0 1,1 0 0,-1 0 0,0 0 0,0 0-1,0 0 1,1-1 0,-1 1 0,2-1-1,1 0 25,0 0 0,1-1 0,-1 0 0,0 0 0,0 0 0,0 0 0,0 0 0,0-1 0,-1 0 0,7-5 0,-7 4-82,1 0-1,-1-1 1,0 1-1,0-1 1,0 0-1,-1 0 1,1 0-1,-1 0 1,-1 0-1,1-1 1,-1 1-1,0 0 1,1-8-1,-2 11-18,0 0-1,0 0 0,0 0 1,-1 0-1,1 0 0,-1 0 0,1 0 1,-1 0-1,0 0 0,1 0 1,-1 0-1,0 1 0,0-1 1,0 0-1,-1 0 0,1 1 0,0-1 1,-1 1-1,1-1 0,-1 1 1,1 0-1,-1 0 0,0-1 1,1 1-1,-1 0 0,0 1 0,0-1 1,0 0-1,0 0 0,0 1 1,0-1-1,0 1 0,0 0 1,0-1-1,0 1 0,0 0 0,-3 0 1,-44 4-119,47-3 164,0-1 1,0 1 0,1-1-1,-1 1 1,0 0-1,0-1 1,0 1 0,0 0-1,1 0 1,-1 1 0,1-1-1,-1 0 1,1 0 0,-1 1-1,1-1 1,-1 1 0,1-1-1,0 1 1,0 0 0,0-1-1,0 1 1,-1 2 0,35-14 902,-26 8-1080,0 0 0,0 0 0,0 0 0,0 1 0,0 0-1,1 1 1,-1 0 0,0 0 0,0 0 0,1 1 0,-1 0 0,0 0-1,0 1 1,0 0 0,8 3 0,12 8-5021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4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5090 3748,'0'0'726,"-3"-8"80,0-1-355,3 6-197,-1 0 0,0 0-1,0 0 1,0 0 0,0 0 0,0 0-1,-1 0 1,1 0 0,-1 1 0,0-1 0,-4-4-1,6 53 4109,3-31-4060,1 1-1,1 0 1,0-1 0,1 0 0,0 0 0,1-1-1,1 1 1,1-2 0,0 1 0,0-1 0,16 16 0,4 2-194,2-1 1,2-1 0,37 26 0,-10-14-85,3-3 0,1-3-1,2-3 1,0-3 0,2-2 0,2-4 0,85 18-1,54 0 912,250 15 1,143-14-563,2-26 1,0-26 0,947-139-1,-1019 55-1334,951-299 0,393-386 2002,-1505 594-854,-8-16 0,622-462 0,-707 440-294,-10-12 0,-10-11 1,259-323-1,-335 342 180,272-316-606,-360 444 613,3 5 0,5 3 1,136-92-1,-68 73-34,6 8-1,4 8 0,3 7 1,5 9-1,2 8 0,4 8 1,2 9-1,2 8 1,2 9-1,1 9 0,279-2 1,366 45 1180,-802-15-1150,222 4 722,506-56 0,-741 47-898,92-12-2095,-43 8-5065,-44 6 1644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05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11050,'-5'6'2361,"16"0"-1455,18 0-67,457 35 2221,-187-21-2853,-253-16-186,37 2 462,103 23 0,-180-28-412,0 1 0,-1 0 0,0-1-1,1 2 1,-1-1 0,9 6 0,-13-8-53,0 1 0,0 0 0,0 0 0,0-1 1,-1 1-1,1 0 0,0 0 0,-1 0 1,1 0-1,-1 0 0,1 0 0,-1 0 1,1 0-1,-1 0 0,0 0 0,1 0 0,-1 0 1,0 0-1,0 0 0,0 0 0,0 1 1,0-1-1,0 0 0,0 0 0,0 0 0,0 0 1,0 0-1,-1 0 0,1 0 0,0 0 1,-1 0-1,1 0 0,-1 0 0,1 0 1,-1 0-1,0 0 0,1 0 0,-1 0 0,0 0 1,0-1-1,0 1 0,1 0 0,-3 0 1,-14 13 183,0 0 0,-2-2 1,1 0-1,-2-1 1,1-1-1,-38 13 0,15-5 47,-28 14 195,-127 60 347,161-73-782,2 1 0,1 2 0,-42 36 0,69-53-253,-26 27-1327,20-6-5332,12-18-752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1.71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0 331 4068,'0'0'16864,"8"8"-16127,-7-7-725,4 4 86,-1-1 0,0 0 1,1-1-1,0 1 0,0-1 0,9 5 1,-12-7-70,0-1 1,0 1 0,0 0-1,0-1 1,0 0-1,0 1 1,-1-1-1,1 0 1,0 0 0,0 0-1,0 0 1,0-1-1,0 1 1,0 0 0,0-1-1,0 1 1,0-1-1,0 0 1,-1 0 0,1 0-1,0 0 1,0 0-1,-1 0 1,1 0-1,-1 0 1,1 0 0,-1-1-1,1 1 1,-1-1-1,2-3 1,3-3 51,0-1 1,-1 0-1,0-1 0,5-14 1,-8 21-59,0-1 0,-1 0 0,0 1 0,0-1 0,0 0 0,-1 0-1,1 0 1,-1 0 0,0 1 0,0-1 0,0 0 0,-1 0 0,1 0 0,-1 0 0,-1-5 0,2 9-19,0-1 0,-1 1 1,1-1-1,0 1 0,0 0 0,0-1 0,-1 1 0,1-1 0,0 1 1,0 0-1,-1-1 0,1 1 0,0 0 0,-1-1 0,1 1 0,-1 0 1,1-1-1,0 1 0,-1 0 0,1 0 0,-1 0 0,1-1 1,-1 1-1,1 0 0,0 0 0,-1 0 0,1 0 0,-1 0 0,1 0 1,-1 0-1,1 0 0,-1 0 0,1 0 0,-1 0 0,-13 13-29,-2 22-84,12-15 231,1-1 0,1 0-1,1 1 1,0-1 0,3 27 0,-2-45-116,0 0 0,0 0 0,0-1 0,0 1 1,0 0-1,0 0 0,0 0 0,1-1 0,-1 1 0,0 0 0,0 0 0,0 0 0,1-1 0,-1 1 1,1 0-1,-1-1 0,0 1 0,1 0 0,-1-1 0,1 1 0,-1 0 0,1-1 0,0 1 0,-1-1 0,1 1 1,0-1-1,-1 1 0,1-1 0,0 0 0,-1 1 0,1-1 0,0 0 0,0 1 0,-1-1 0,1 0 0,0 0 1,0 0-1,0 0 0,0 0 0,-1 0 0,1 0 0,0 0 0,0 0 0,0 0 0,-1 0 0,1-1 0,0 1 1,0 0-1,-1 0 0,2-1 0,1-1 26,0 0 0,1 0 0,-1 0 0,0 0-1,-1-1 1,1 1 0,0-1 0,-1 1 0,5-6 0,6-21-3,0 0 1,-2 0-1,-1-1 1,-2 0-1,9-53 0,-19 132-96,1-26 85,1-1 0,0 1 0,6 30 1,-6-52-17,0-1 1,0 1-1,0 0 1,0 0-1,0 0 0,0-1 1,0 1-1,0 0 1,1 0-1,-1-1 1,0 1-1,0 0 1,1-1-1,-1 1 1,1 0-1,-1-1 1,1 1-1,-1 0 1,1-1-1,-1 1 1,1-1-1,-1 1 1,1-1-1,0 1 1,-1-1-1,1 0 1,0 1-1,-1-1 1,2 1-1,0-2 30,-1 1-1,0 0 0,0-1 1,0 1-1,0-1 1,0 0-1,0 1 0,0-1 1,0 0-1,0 0 1,0 1-1,0-1 0,0 0 1,0 0-1,1-2 1,24-43 768,-16 17-780,-2-1 0,-1-1 0,6-55 0,-9 164-106,-3-71 88,0 1-1,0-1 0,1 0 0,0 0 0,0 0 1,1 0-1,0 0 0,6 10 0,-9-16 15,1-1-1,-1 1 1,1 0-1,-1-1 0,1 1 1,0-1-1,-1 1 1,1-1-1,0 1 1,-1-1-1,1 1 1,0-1-1,0 1 1,-1-1-1,1 0 1,0 0-1,0 1 0,0-1 1,-1 0-1,1 0 1,0 0-1,0 0 1,0 0-1,0 0 1,-1 0-1,1 0 1,0 0-1,0-1 0,0 1 1,0 0-1,-1 0 1,1-1-1,0 1 1,0 0-1,-1-1 1,1 1-1,0-1 1,-1 1-1,1-1 0,0 0 1,-1 1-1,1-1 1,-1 1-1,1-1 1,-1 0-1,1 1 1,-1-1-1,0 0 1,1 0-1,-1 0 0,0 1 1,1-2-1,19-42 1035,-17 31-990,0 0 0,0 0 0,-1-1 0,-1 1 1,-1 0-1,0-1 0,0 1 0,-1-1 0,-1 1 0,-6-26 1,8 39-74,-1-1 0,1 1 1,0-1-1,0 1 1,0-1-1,0 1 1,0-1-1,0 1 1,-1-1-1,1 1 0,0-1 1,0 1-1,-1-1 1,1 1-1,0 0 1,-1-1-1,1 1 1,0-1-1,-1 1 0,1 0 1,-1-1-1,1 1 1,0 0-1,-1 0 1,1-1-1,-1 1 0,1 0 1,-1 0-1,1 0 1,-2-1-1,-3 16-218,6 26 88,-1-40 144,0 0 0,0 0 1,1 0-1,-1 0 0,0 0 0,1 0 0,-1 0 0,1 0 0,-1-1 0,1 1 1,0 0-1,-1 0 0,1-1 0,0 1 0,-1 0 0,1 0 0,0-1 0,0 1 1,0-1-1,-1 1 0,1-1 0,0 1 0,0-1 0,0 0 0,0 1 1,0-1-1,0 0 0,0 0 0,0 0 0,0 0 0,0 0 0,0 0 0,0 0 1,0 0-1,0 0 0,0 0 0,0 0 0,0-1 0,0 1 0,0 0 0,0-1 1,0 1-1,0-1 0,1 0 0,1-1 4,0 0 1,0 0 0,0 0-1,0 0 1,-1 0-1,1-1 1,-1 0-1,1 1 1,-1-1 0,0 0-1,2-4 1,6-23-452,-4 13-270,-4 37 330,-2-13 383,1 1 0,-1 0 0,1 0 0,1-1 0,0 1 0,2 7 0,-4-14 9,1 0 0,-1 0 0,0 0 0,1 0 0,-1 0 0,1 0 0,0 0 0,-1-1 0,1 1 1,-1 0-1,1 0 0,0-1 0,0 1 0,-1 0 0,1-1 0,0 1 0,0-1 0,0 1 0,0-1 1,0 1-1,2 0 0,-2-2 11,1 1-1,-1 0 1,1 0 0,-1-1 0,1 1-1,-1-1 1,1 0 0,-1 1 0,1-1-1,-1 0 1,0 0 0,1 0 0,-1 0-1,0 0 1,0 0 0,0 0 0,0 0-1,0 0 1,1-2 0,29-41 173,-26 36-208,-1 0 0,2 0 0,-1 1 1,1-1-1,0 1 0,1 1 1,10-10-1,-17 16 10,1-1 0,-1 1 0,0 0 0,1-1 0,-1 1 0,1 0 0,-1 0 0,0-1 0,1 1-1,-1 0 1,1 0 0,-1 0 0,1 0 0,-1 0 0,1-1 0,-1 1 0,1 0 0,-1 0 0,1 0 0,-1 0 0,1 0 0,-1 0 0,1 1 0,-1-1 0,0 0 0,1 0 0,-1 0 0,1 0 0,-1 1-1,1-1 1,-1 0 0,1 0 0,-1 1 0,0-1 0,1 0 0,-1 1 0,0-1 0,1 0 0,-1 1 0,0-1 0,1 0 0,-1 1 0,0-1 0,1 1 0,5 26 29,-1-6-22,3-20-236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19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2099 197 4292,'-12'-7'4426,"-48"-24"-4090,-1 2 1,-1 3-1,-1 2 1,-2 4-1,-103-20 1,120 32-263,0 2 0,0 2 0,0 2 0,0 2 0,0 3 0,0 1 0,0 3 0,-89 24 0,61-5 56,1 3 1,2 4-1,1 2 1,2 4-1,2 2 1,1 4-1,2 2 1,3 4-1,-111 114 1,140-126-18,1 1-1,2 1 1,2 2 0,2 1 0,1 1-1,3 1 1,-21 60 0,31-68-75,2 0 0,2 1 0,1 0 0,2 0 1,2 1-1,1-1 0,2 1 0,2 0 0,2-1 0,9 45 0,-4-51-28,0-1 0,2 1-1,2-2 1,0 0 0,2 0 0,2-1-1,1-1 1,1-1 0,1-1 0,1 0-1,2-2 1,0 0 0,2-2 0,0-1-1,47 31 1,-31-26 6,1-2 1,1-2-1,1-2 1,1-2-1,1-2 1,1-2-1,0-1 0,0-3 1,1-2-1,63 3 1,-40-10 48,-1-3 1,1-3 0,-1-4 0,0-2-1,0-3 1,-1-4 0,103-39 0,-93 25 153,-2-4 0,-1-3 0,-2-4 1,-2-3-1,131-106 0,-162 113-75,0-1-1,-3-3 0,-2-1 0,-1-1 0,-2-2 0,-3-1 1,-1-2-1,27-65 0,-39 75-43,-2-2 1,-1 1-1,-3-2 0,-1 0 1,-2 0-1,-2-1 0,-2 0 1,-2 0-1,-1 0 1,-2 0-1,-10-58 0,7 82-163,-1-1 0,-1 1 0,0 0 0,-2 1 0,0-1 0,-1 2 0,0-1-1,-2 1 1,0 1 0,-1-1 0,-1 2 0,0 0 0,-1 1 0,0 0 0,-1 1 0,-1 0 0,0 2-1,-1 0 1,0 0 0,0 2 0,-1 0 0,-1 1 0,1 1 0,-1 1 0,-1 0 0,1 2-1,-22-3 1,-40-3-2686,5 6-1217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20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1431 38 4100,'-33'-9'265,"1"0"0,-2 3 0,1 0 0,-1 2 0,1 2 0,-1 1 0,0 1 0,0 2 0,-63 12 0,26 2 206,1 3-1,0 2 1,-102 48-1,104-37 265,2 3-1,-119 83 1,148-90-483,2 1-1,1 2 1,1 1 0,2 2 0,1 1 0,-25 39 0,44-57-115,1 0 1,1 1 0,1 0 0,0 0 0,2 1 0,0 0-1,1 0 1,0 1 0,2-1 0,1 1 0,0 0-1,1 23 1,3-17-60,1-1-1,1 1 0,1-1 1,1 0-1,2 0 0,0 0 1,2-1-1,23 42 0,22 27-299,5-3 0,3-3 0,4-2 0,155 150 0,-185-200 147,2-2 0,2-2 1,0-1-1,2-2 0,1-2 0,2-2 1,0-2-1,1-2 0,1-2 1,1-2-1,0-2 0,100 14 0,-79-21 168,1-3-1,0-3 1,0-3-1,0-3 1,-1-4-1,0-2 1,-1-4 0,0-2-1,-1-3 1,-1-4-1,-1-2 1,-2-3-1,-1-3 1,114-77-1,-101 54 320,-3-3 0,-3-3-1,-2-3 1,-4-3 0,-2-3-1,-3-2 1,-4-3-1,86-153 1,-118 180-215,-2-1 1,-1 0-1,-3-2 0,13-68 0,-25 93-31,-1-1 0,-1 0 1,-1 0-1,-1 1 0,-2-1 0,0 0 0,-2 0 0,-1 0 0,-1 1 0,-12-36 0,10 46-93,0 0-1,-1 1 1,0 0-1,-1 1 1,-1 0-1,0 0 0,-1 1 1,0 0-1,-26-21 1,16 17-50,0 2 1,-2 1-1,0 0 1,0 2-1,-45-17 1,6 9-207,-2 4 0,0 1 1,0 4-1,-91-4 0,31 9-875,-1 6 0,-191 24-1,132 5-3017,-186 54-1,229-46-1037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21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11018,'0'0'267,"9"11"278,53 63 1280,100 160-1,-144-202-1754,-1 0 0,-1 1-1,-2 1 1,-2 0-1,-1 1 1,-1 0 0,-2 1-1,6 66 1,-14-54-9,-1 1-1,-3-1 1,-2 0 0,-2-1-1,-2 0 1,-2 0 0,-2-1-1,-24 54 1,-2-14-1491,-4-1 0,-3-2 1,-68 90-1,56-94-3545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32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4793 325 3171,'-79'-34'804,"-2"3"-1,-139-33 1,-176-13 2439,291 58-3254,-666-76 875,629 90-720,0 6 0,1 6 1,-209 38-1,170-7-61,1 8-1,2 7 1,3 8-1,-169 86 1,223-87 185,3 5 0,3 6 1,3 4-1,3 5 0,4 4 0,-117 124 0,173-156-208,2 2 0,3 2-1,2 1 1,3 3 0,3 1 0,2 2-1,-30 81 1,47-100-29,2 0-1,2 0 1,3 1-1,1 1 1,2 0 0,2 0-1,2 0 1,2 0-1,3 0 1,1 0 0,2 0-1,14 49 1,-6-46-41,3 0 0,2-1 0,2-1 0,2-1 0,2-1 1,2-1-1,2-2 0,1 0 0,3-2 0,1-2 0,2-1 0,45 36 1,-35-36 14,2-2 1,1-3 0,1-1 0,2-3 0,1-2 0,2-2-1,0-3 1,1-2 0,1-3 0,77 12 0,-16-13 470,1-6 1,-1-5 0,1-5 0,0-6 0,-1-4 0,157-37 0,-118 10 29,-1-6 1,-3-8 0,-3-6 0,166-89 0,-150 54-426,-3-7-1,-5-7 1,-5-6 0,-6-8-1,-4-5 1,-6-7 0,-6-6-1,193-266 1,-194 205-22,-115 174-144,-1-1-1,-2-1 1,-1 0-1,-1 0 1,11-51-1,-19 69-167,-1 0 1,0-1-1,0 1 0,-1 0 0,-1 0 1,-3-20-1,3 24-119,0 1 1,-1 0-1,0-1 0,-1 1 1,1 0-1,-1 0 1,0 0-1,0 0 0,0 1 1,-1-1-1,0 1 0,1 0 1,-8-6-1,-40-25-4630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34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4410 10346,'0'0'1681,"8"-7"-1611,90-75-31,-60 54 3,-2-2 0,62-67 0,64-106 265,-64 75-89,220-218-1,-216 261-165,4 5-1,3 5 0,3 4 0,126-57 1,-104 60 53,4 6 0,2 6 1,162-41-1,-229 81-29,1 4-1,117-5 0,151 18 168,-292 0-237,197 8 308,-91 0 179,0-7 1,194-23-1,854-219-82,-497 68-377,-9-35 2,-607 172-32,0-3 0,-3-5 0,139-89 1,222-195 644,-425 309-557,84-63 14,5 5 1,205-104 0,-90 65-105,113-53 4,-242 125-7,160-47-1,264-21-14,8 37-180,-366 52 88,808-58 24,129-20-104,-98-98-317,-671 125 422,182-12-408,-402 75 103,0 5 0,184 16 1,-124 1-6842,-115-12 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9:35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10122,'17'-6'368,"-1"0"1,1 1 0,0 1-1,0 0 1,1 2 0,-1 0 0,1 1-1,-1 0 1,1 2 0,18 2 0,23 5 224,90 24 0,-73-12-556,-2 2 1,100 45-1,-168-64-52,0 0 1,0 0 0,-1 0-1,0 1 1,0 0-1,0 0 1,0 0-1,0 1 1,6 7-1,-10-10 18,0 0-1,0 0 1,0-1-1,0 1 0,0 0 1,-1 0-1,1 0 1,-1 0-1,1 0 1,-1 1-1,0-1 1,0 0-1,0 0 0,0 0 1,0 0-1,0 0 1,-1 0-1,1 0 1,-1 0-1,1 0 1,-1 0-1,0 0 0,0 0 1,0 0-1,0 0 1,0 0-1,0-1 1,0 1-1,0 0 1,-1-1-1,1 1 0,-3 1 1,-29 26 315,0-2 0,-2-1-1,0-1 1,-45 21 0,5-1-71,26-14-158,-88 72 0,118-86-2575,-29 36 0,37-38-4363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1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85 5830,'3'-8'5418,"-1"2"-4571,10-33 1638,-8 8 2676,-4 30-3901,-12 47-619,-9 55 176,4 1-1,-4 185 1,20-281-808,1 0 0,1 0 0,-1 0-1,1 0 1,0 0 0,1 0 0,-1 0 0,1 0-1,0-1 1,6 11 0,-8-15 2,1 1 1,0-1-1,1 0 0,-1 0 1,0 0-1,0 0 0,0 0 1,1 0-1,-1 0 0,0 0 0,1 0 1,-1 0-1,1-1 0,-1 1 1,1-1-1,-1 1 0,1-1 1,1 1-1,0-1 27,0 0 0,0-1 0,0 1 0,1 0 0,-1-1 0,0 0 0,0 0 0,0 0 0,-1 0 0,1 0 0,0-1 0,4-2 0,7-6 45,0 0-1,-1-1 1,0 0-1,-1-1 1,-1 0-1,0-1 0,0-1 1,-1 0-1,13-25 1,-7 10-33,-2 0-1,-2-1 1,-1 0 0,10-40-1,-17 56 118,-2-1 0,1-1 0,-1-19 0,-25 82 361,-20 85-318,39-115-145,1 0-1,0 1 1,1-1 0,1 1-1,2 32 1,-1-47-59,0-1 0,0 0 0,0 0 0,1 0 0,-1 1 0,1-1 0,0 0 0,0 0 0,-1 0 0,1 0 0,1 0 0,-1 0 0,0 0 0,0 0 0,1-1 0,-1 1 0,1 0 0,-1-1 0,1 1 0,0-1 0,0 0 0,0 1 0,0-1 0,-1 0 0,1 0 0,1 0 0,-1 0 0,0-1 0,0 1 0,0-1 0,0 1 0,1-1 0,-1 1 0,0-1 0,0 0 0,1 0 0,-1-1 0,0 1 0,3-1 0,4 0 38,0-1 0,0 0 0,0-1 0,0 0 0,-1-1-1,1 1 1,-1-2 0,12-7 0,28-30 63,-39 33-102,1 0 1,0 0-1,1 1 0,20-13 1,-30 21-9,0 0-1,0-1 1,0 1 0,0 0 0,0 0 0,0 0 0,1-1-1,-1 1 1,0 0 0,0 0 0,0 1 0,0-1 0,0 0 0,0 0-1,0 0 1,0 1 0,0-1 0,0 1 0,0-1 0,0 1 0,-1-1-1,1 1 1,0-1 0,0 1 0,0 0 0,0-1 0,-1 1-1,1 0 1,0 0 0,-1 0 0,1-1 0,-1 1 0,1 0 0,-1 0-1,1 0 1,-1 0 0,0 0 0,1 0 0,-1 0 0,0 0 0,1 1-1,-1 0 10,1 0 0,0 0 0,-1 0-1,1-1 1,0 1 0,0 0-1,1-1 1,-1 1 0,0-1 0,0 1-1,1-1 1,-1 1 0,1-1-1,-1 0 1,1 0 0,0 0 0,-1 0-1,1 0 1,0 0 0,0 0-1,0-1 1,0 1 0,0 0 0,2-1-1,5 0-13,0-1-1,1 0 1,-1 0-1,0-1 1,0-1-1,0 0 1,13-5-1,26-8-510,-47 16 473,0-1 0,1 1 0,-1 0-1,1-1 1,-1 1 0,1 0 0,-1 0 0,1 0 0,-1 0 0,1 0-1,-1 1 1,1-1 0,-1 0 0,1 1 0,1 0 0,-2-1 50,0 1 0,-1 0 0,1-1 0,-1 1 1,1-1-1,0 1 0,-1 0 0,0-1 0,1 1 0,-1 0 1,1-1-1,-1 1 0,0 0 0,0 0 0,1-1 0,-1 1 1,0 0-1,0 0 0,0 0 0,0-1 0,0 2 1,0 6-13,-2-1 1,1 0-1,-1 0 1,0 0-1,-4 10 1,-2 15-2889,19-38-9185,0-6 2290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1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13453,'0'0'10175,"-1"11"-9044,-13 87 744,0-4-1357,-3 125-1,16-209-512,1 29-2,0-38 0,0 0-1,0 0 0,0 0 0,0 0 0,0 0 1,0 0-1,0 0 0,0 0 0,0 0 1,0 0-1,1 0 0,-1 0 0,0-1 0,1 1 1,-1 0-1,1 0 0,-1 0 0,1 0 1,-1 0-1,1-1 0,-1 1 0,1 0 0,0 0 1,1 0-1,-2-2 25,1 0 1,0 1 0,0-1-1,0 0 1,-1 0-1,1 0 1,0 0-1,-1 0 1,1 0 0,-1 0-1,1 0 1,-1 0-1,1 0 1,-1-1-1,0 1 1,0 0 0,0 0-1,1 0 1,-1 0-1,0 0 1,-1-3-1,3-35 127,-2 32-124,0-25-57,1-21-263,2 38-64,-3 15 345,0-1 0,0 1 0,0 0 0,0 0 0,0 0 0,0 0 0,0 0 0,1 0 0,-1 0 0,0-1 0,0 1 0,0 0 0,0 0 0,0 0 0,0 0-1,0 0 1,1 0 0,-1 0 0,0 0 0,0 0 0,0 0 0,0 0 0,0 0 0,1 0 0,-1 0 0,0 0 0,0 0 0,0 0 0,0 0 0,0 0 0,0 0 0,1 0 0,-1 0 0,0 0 0,0 0 0,0 0 0,0 0-1,0 0 1,0 0 0,1 0 0,-1 0 0,0 1 0,0-1 0,0 0 0,0 0 0,0 0 0,0 0 0,0 0 0,0 0 0,0 0 0,1 0 0,-1 1 0,0-1 0,0 0 0,0 0 0,0 0 0,0 0 0,0 0 0,0 0 0,0 1-1,4 3 25,0 0 0,0 0 0,0 0 0,0-1 0,1 1 0,0-1-1,0-1 1,0 1 0,0 0 0,0-1 0,0 0 0,1 0 0,-1-1-1,0 0 1,1 1 0,0-2 0,-1 1 0,1-1 0,0 0 0,-1 0-1,7-1 1,-3 1 21,-1-1 0,0 0 0,0-1-1,0 1 1,0-2 0,0 1 0,0-1-1,0 0 1,-1 0 0,0-1 0,1 0-1,-1-1 1,12-9 0,-13 5 152,-9 7 37,-13 13-216,14-9-6,1 0 0,-1 0 0,0 1 0,1-1 1,0 0-1,-1 1 0,1-1 0,0 1 0,0-1 1,1 1-1,-1-1 0,0 1 0,1 0 0,0-1 1,-1 1-1,1 0 0,0-1 0,0 1 0,1 0 1,-1-1-1,2 6 0,-1-5 0,1-1 0,0 1 0,0 0 0,0-1 0,1 0 0,-1 1-1,1-1 1,-1 0 0,1 0 0,0 0 0,-1-1 0,1 1 0,0-1 0,0 1 0,0-1 0,0 0 0,5 1-1,58 17-18,-34-11-23,-1 2 0,49 21 0,-79-82 2292,-9 3-2071,5 28-196,0 0-1,-1-25 1,5 44-52,-1 0 1,1 1 0,-1-1 0,1 0 0,0 0 0,-1 1 0,1-1 0,0 1-1,-1-1 1,1 0 0,0 1 0,0 0 0,-1-1 0,1 1 0,0-1-1,0 1 1,0 0 0,0 0 0,0-1 0,0 1 0,0 0 0,-1 0-1,1 0 1,0 0 0,0 0 0,2 0 0,38 0-2736,-25 0 63,17-3-3182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2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12396,'0'0'7575,"3"12"-6150,3 23-334,-1 2 36,13 44-1,-16-74-1075,0 1-1,0-1 0,1 0 0,0-1 0,0 1 0,1 0 1,-1-1-1,2 0 0,-1 0 0,1 0 0,-1 0 0,1-1 1,8 7-1,-9-10 19,0 1 0,1-1 0,-1 0 1,1 0-1,0-1 0,-1 1 0,1-1 1,0 0-1,0 0 0,0-1 0,0 1 1,0-1-1,0 0 0,-1-1 0,1 1 0,0-1 1,0 0-1,0 0 0,0 0 0,-1-1 1,1 0-1,0 0 0,-1 0 0,0 0 0,1-1 1,-1 1-1,0-1 0,0 0 0,-1 0 1,1-1-1,-1 1 0,4-5 0,-1 1 101,1 0 0,-1-1 0,-1 0 0,0 0 0,0 0-1,0-1 1,-1 0 0,0 0 0,-1 0 0,0 0 0,0 0-1,-1 0 1,0-1 0,-1 0 0,1-13 0,-3 20-184,0 0 1,1 1-1,-1-1 1,0 1-1,0-1 1,0 1-1,-1-1 1,1 1-1,-1 0 1,1-1-1,-1 1 1,0 0-1,0 0 1,0 0 0,0 0-1,0 1 1,0-1-1,0 1 1,-1-1-1,1 1 1,0 0-1,-1-1 1,1 1-1,-1 1 1,0-1-1,1 0 1,-1 1-1,0-1 1,1 1-1,-1 0 1,0-1-1,0 2 1,1-1-1,-1 0 1,0 0-1,1 1 1,-5 1-1,7-2-113,-1 0-1,0 0 0,1 1 1,-1-1-1,0 0 0,1 1 1,-1-1-1,1 1 0,-1-1 1,1 1-1,-1-1 0,1 1 1,-1-1-1,1 1 0,-1 0 1,1-1-1,0 1 0,-1-1 1,1 1-1,0 0 0,0 0 0,-1-1 1,1 1-1,0 0 0,0-1 1,0 1-1,0 0 0,0 0 1,0-1-1,0 1 0,0 0 1,0-1-1,0 1 0,0 0 1,1 0-1,-1-1 0,0 1 1,0 0-1,1-1 0,-1 1 1,0 0-1,1-1 0,-1 1 1,1-1-1,-1 1 0,1-1 1,-1 1-1,1-1 0,-1 1 1,1-1-1,0 1 0,-1-1 1,1 0-1,-1 1 0,2-1 1,36 21-7927,-10-13 2470,7-3-3337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2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47 11531,'0'0'12518,"-10"-5"-11573,9 5-937,-1-2 20,-1 1-1,0-1 1,0 1-1,0 0 1,0-1-1,0 1 0,0 0 1,0 1-1,0-1 1,0 1-1,0-1 1,0 1-1,-1 0 1,1 0-1,0 0 0,0 1 1,0-1-1,0 1 1,0-1-1,-1 1 1,1 0-1,0 1 1,1-1-1,-1 0 0,0 1 1,0-1-1,1 1 1,-1 0-1,0 0 1,1 0-1,-4 4 1,3-2-9,0 0 0,0-1 0,0 1 1,0 0-1,1 1 0,0-1 1,0 0-1,0 1 0,0-1 0,1 1 1,0-1-1,0 1 0,0 0 1,0-1-1,1 9 0,0-11-9,0 0-1,0 0 1,1 0-1,-1 1 1,1-1-1,-1 0 1,1 0-1,0 0 1,0 0-1,0 0 1,0 0-1,0 0 0,0-1 1,1 1-1,-1 0 1,1-1-1,-1 1 1,1-1-1,0 1 1,-1-1-1,1 0 1,0 1-1,0-1 1,0 0-1,0 0 1,0-1-1,0 1 1,0 0-1,0-1 1,0 1-1,0-1 1,1 0-1,-1 1 1,3-1-1,1 0 88,1 1 0,-1-1 0,1-1 0,-1 1-1,1-1 1,-1 0 0,0 0 0,1-1 0,-1 0 0,0 0 0,0 0 0,0-1-1,8-5 1,-11 6-10,0-1 1,0 1-1,0-1 0,0 0 0,-1 0 0,0 1 0,1-2 0,-1 1 0,0 0 0,-1 0 1,1-1-1,0 1 0,-1-1 0,0 1 0,0-1 0,0 0 0,0 1 0,-1-1 0,1 0 1,-1 0-1,0 0 0,0 1 0,0-1 0,-2-6 0,2 7-85,-1 0-1,0 0 0,0 0 1,-1 0-1,1 0 1,-1 0-1,1 1 1,-1-1-1,0 1 0,0-1 1,0 1-1,0-1 1,0 1-1,-1 0 1,1 0-1,-1 0 0,1 0 1,-7-2-1,4 1-529,0 0 0,0 1 0,-1 0 0,0 0 0,1 0 0,-1 1 0,0 0 0,0 0 0,-6 0 0,12 8-7479,12-1 2166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2.0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7 8488,'-6'-6'12107,"13"7"-12171,4 3-480,3 2-1474,-2-1-2082,2-3-480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3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67 5605,'0'0'15487,"-1"14"-15129,-4 14-248,-9 71 2011,13-87-1812,1 0 0,0 0 0,0-1 0,1 1-1,0 0 1,5 16 0,-5-25-291,0 1-1,0-1 0,1 0 1,-1 0-1,1 0 0,-1 0 1,1-1-1,0 1 1,0 0-1,0-1 0,1 1 1,-1-1-1,1 0 1,-1 0-1,1 0 0,0 0 1,-1 0-1,1-1 1,0 1-1,0-1 0,0 1 1,1-1-1,-1 0 1,0-1-1,0 1 0,1 0 1,-1-1-1,0 0 0,1 0 1,4 0-1,-2-1 9,0 0 0,0 0 0,0-1 1,0 1-1,-1-1 0,1 0 0,0-1 0,-1 0 0,0 0 0,0 0 0,0 0 0,0-1 0,0 0 0,-1 0 0,0 0 0,6-6 0,6-15-35,-1-1-1,0 0 1,-2-1-1,-2-1 0,0 0 1,-2 0-1,0-1 1,-3 0-1,5-37 0,-20 92 235,1 1-1,1 0 0,-5 39 0,12-59-164,0 0 0,0 0 0,0 0 0,1-1 0,0 1 0,1 0 0,-1 0 0,1-1 0,1 1 0,-1-1 0,4 7 0,-3-8-352,0-1 0,0 0-1,1 0 1,-1 0 0,1-1 0,0 1-1,0-1 1,0 0 0,0 0 0,0 0 0,1-1-1,0 1 1,-1-1 0,1 0 0,7 2-1,15 1-4703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3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11147,'0'0'9208,"2"8"-8258,3 28-207,0 1-1,-3 0 0,-1 0 0,-5 48 0,1 12 491,3-96-1205,-1 0 0,1 0 0,0 0 0,0 0 0,0 0 0,0 0 0,0 0 0,0 0 0,0 0 0,0-1 0,0 1 0,0 0 0,0 0 0,1 0 0,-1 0 0,0 0 1,1 0-1,-1 0 0,0 0 0,1-1 0,-1 1 0,1 0 0,0 0 0,-1-1 0,1 1 0,-1 0 0,1-1 0,0 1 0,0 0 0,-1-1 0,1 1 0,0-1 0,0 1 0,0-1 0,0 0 0,0 1 0,-1-1 0,1 0 0,0 0 0,0 0 0,0 1 1,0-1-1,0 0 0,0 0 0,0 0 0,0 0 0,0-1 0,0 1 0,0 0 0,0 0 0,-1 0 0,1-1 0,0 1 0,0-1 0,2 0 0,4-3 170,0 0-1,0 0 0,-1-1 1,1 1-1,7-8 0,24-24 232,56-69 0,-80 87-629,0-1 0,-2 0-1,0-1 1,-1-1 0,0 0-1,8-27 1,-18 39-866,-13 20-14027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11403,'0'0'6182,"4"50"-3364,10-42-672,7-3-512,4-2-1090,5-3-448,2 0-448,3 0-1281,2 0-449,-4 0-1378,1 0-2497,-4-3-545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4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11563,'0'0'3347,"-9"-1"-614,3 1-2356,0 0 1,0 0-1,-1 1 0,1 0 0,0 0 0,0 1 0,0-1 0,0 1 1,-8 4-1,11-5-246,1 1 0,0-1 1,0 0-1,-1 1 0,1 0 1,0-1-1,1 1 0,-1 0 1,0 0-1,0 0 0,1 0 0,-1 0 1,1 0-1,0 1 0,-1-1 1,1 1-1,0-1 0,0 0 1,1 1-1,-1-1 0,1 1 1,-1 0-1,1-1 0,0 1 1,0-1-1,0 1 0,0 0 1,0-1-1,0 1 0,2 2 0,-2-3-101,1-1 0,-1 0 0,1 0 0,0 0-1,-1 0 1,1 0 0,0 0 0,0 0-1,0 0 1,0 0 0,0 0 0,0-1 0,0 1-1,0 0 1,0-1 0,0 1 0,0-1-1,1 1 1,-1-1 0,0 1 0,0-1 0,1 0-1,-1 0 1,0 1 0,0-1 0,1 0 0,1 0-1,42-1 286,-37 0-214,16-2-36,0-2 1,0 0 0,-1-2 0,29-11-1,-31 10-143,-1 0-1,1 2 0,0 1 0,0 0 0,42-2 1,-62 6 72,0 1 1,0 0 0,0 0-1,0 0 1,0 0 0,0 1 0,0-1-1,0 0 1,0 0 0,0 1-1,0-1 1,0 0 0,0 1 0,0-1-1,0 1 1,0-1 0,0 1-1,0 0 1,-1-1 0,1 1 0,0 0-1,0 0 1,-1 0 0,1-1 0,0 1-1,-1 0 1,1 0 0,-1 0-1,1 0 1,-1 1 0,2 34 402,-3-33-308,1 0 1,0 0-1,0 0 1,0 1-1,0-1 1,0 0-1,1 0 0,-1 0 1,1 0-1,2 5 1,-2-7-69,0 0 0,1 0 0,-1 0 1,0 0-1,1-1 0,-1 1 1,1 0-1,0-1 0,-1 0 0,1 1 1,-1-1-1,1 0 0,-1 0 1,1 1-1,0-1 0,-1-1 0,1 1 1,0 0-1,-1 0 0,1-1 1,-1 1-1,1 0 0,-1-1 0,3 0 1,38-15 193,-12 1-162,-17 8-131,1 0 1,-1 0 0,1 2-1,0 0 1,0 0 0,1 1-1,-1 1 1,1 0 0,22 0-1,-36 3 80,0 1 0,0 0 0,0 0 0,-1 0 0,1-1 0,0 1-1,0 0 1,-1 0 0,1 0 0,0 0 0,-1 0 0,1 0 0,-1 1-1,1-1 1,-1 0 0,0 0 0,1 0 0,-1 0 0,0 0 0,0 1 0,0-1-1,0 0 1,0 0 0,0 0 0,0 1 0,0-1 0,-1 0 0,1 0-1,0 0 1,-1 2 0,0-2 16,1 0-1,-1 1 1,1-1-1,0 0 0,0 0 1,-1 0-1,1 0 1,0 0-1,0 0 1,0 1-1,0-1 1,0 0-1,1 0 1,-1 0-1,0 0 1,0 0-1,1 0 1,-1 0-1,1 1 1,-1-1-1,1 0 0,-1 0 1,1-1-1,0 1 1,-1 0-1,1 0 1,0 0-1,0 0 1,1 1-1,9-3 5,1 1-1,-1-2 1,0 1 0,0-2-1,1 1 1,-2-1-1,1-1 1,0 0-1,13-8 1,-14 7-110,0 0 0,0 1 0,1 0 0,0 1 0,-1 0 0,1 1 0,0 0 0,0 0 0,1 1 0,13 1-1,-24 0 90,-1 0 0,1 1 0,-1-1-1,1 0 1,-1 1 0,1-1 0,-1 0-1,0 1 1,1-1 0,-1 1 0,0-1-1,1 0 1,-1 1 0,0-1 0,0 1-1,1-1 1,-1 1 0,0-1 0,0 1-1,0-1 1,0 1 0,1-1 0,-1 1-1,0-1 1,0 1 0,0 0 0,0-1-1,0 1 1,0-1 0,-1 1 0,1-1-1,0 1 1,0-1 0,0 1 0,0-1-1,-1 1 1,1 0-6,0-1 0,-1 1 1,1-1-1,0 1 0,0-1 0,0 1 0,-1-1 0,1 1 0,0-1 0,0 1 1,0-1-1,0 1 0,0-1 0,0 1 0,0-1 0,0 1 0,1 0 0,-1-1 1,0 1-1,0-1 0,0 1 0,0-1 0,1 1 0,-1-1 0,0 0 0,1 1 1,-1-1-1,0 1 0,1-1 0,-1 1 0,0-1 0,1 0 0,-1 1 0,1-1 1,-1 0-1,1 0 0,-1 1 0,1-1 0,-1 0 0,1 0 0,-1 1 0,1-1 1,0 0-1,3 0-622,9 0-3087,-6-3-2686,-2-4-1880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5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12748,'0'0'7063,"-1"12"-5104,-6 44-145,2-24-679,-1 50 0,6-81-1127,0-1 1,0 1 0,0 0-1,0 0 1,0 0-1,0 0 1,1 0-1,-1 0 1,0 0 0,1 0-1,-1 0 1,0-1-1,1 1 1,-1 0-1,1 0 1,-1 0 0,1-1-1,0 1 1,-1 0-1,1-1 1,0 1 0,0-1-1,-1 1 1,1-1-1,0 1 1,0-1-1,0 1 1,0-1 0,1 1-1,1 0 14,0-1-1,0 0 1,1 1-1,-1-1 1,0 0-1,0 0 1,1-1 0,5-1-1,3-1 38,0 0 1,0-1-1,21-11 0,45-35-66,-60 37-118,2 0 1,-1 1 0,2 0-1,34-13 1,-54 25 120,0 0 0,0-1 0,-1 1 0,1 0 0,0 0 1,0-1-1,0 1 0,-1 0 0,1 0 0,0 0 0,0 0 0,0 0 1,0 0-1,0 0 0,-1 1 0,1-1 0,0 0 0,0 0 1,0 1-1,-1-1 0,1 0 0,0 1 0,-1-1 0,1 1 1,0-1-1,0 1 0,-1-1 0,1 1 0,-1-1 0,1 1 1,-1 0-1,1-1 0,-1 1 0,1 0 0,-1 0 0,1-1 1,-1 1-1,0 0 0,0 0 0,1-1 0,-1 1 0,0 0 1,0 0-1,0 0 0,0 0 0,0-1 0,0 1 0,0 0 1,0 0-1,0 0 0,0 1 0,-10 60 359,4-29-201,6-32-150,0-1-1,0 1 0,0-1 1,0 1-1,1 0 0,-1-1 1,0 1-1,0-1 0,0 1 1,1-1-1,-1 0 1,0 1-1,0-1 0,1 1 1,-1-1-1,0 1 0,1-1 1,-1 0-1,1 1 0,-1-1 1,1 0-1,-1 1 1,0-1-1,1 0 0,-1 0 1,1 1-1,-1-1 0,1 0 1,-1 0-1,1 0 1,0 0-1,26 0 157,23-13 26,-6-6-156,-32 12-116,1 1 0,0 1 1,0 0-1,0 1 0,1 0 0,0 1 0,26-3 0,-38 6 82,-1 1 0,0-1 0,0 1 0,0-1 0,0 1 0,0 0 0,0-1 0,0 1 1,0 0-1,-1 0 0,1-1 0,0 1 0,0 0 0,-1 0 0,1 0 0,0 0 0,-1 0 0,1 0 0,-1 0 0,1 0 0,-1 0 0,0 0 0,1 1 0,-1-1 0,0 0 0,0 0 0,0 0 0,0 0 0,0 1 0,0-1 0,0 0 0,0 2 0,-4 55-934,2-35-2317,3-19-588,5-4-2126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5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 14157,'0'0'11104,"11"5"-10148,-6-3-906,0 1 0,0-1 0,1-1 1,-1 1-1,0-1 0,0 0 0,1 0 0,-1 0 0,1-1 1,-1 1-1,1-1 0,-1-1 0,1 1 0,-1-1 1,1 0-1,-1 0 0,0-1 0,0 1 0,10-6 0,-12 6-34,43-28 113,-44 28-118,-1-1 1,1 1-1,0 0 1,-1-1 0,1 1-1,-1-1 1,0 0-1,1 1 1,-1-1 0,0 0-1,0 0 1,0 0-1,0 0 1,-1 0 0,1 0-1,0 0 1,-1 0-1,1 0 1,-1 0 0,0 0-1,0 0 1,0-3-1,0 4-15,-1 0 0,0 0-1,0 0 1,1 0-1,-1 0 1,0 0-1,0 1 1,0-1 0,0 0-1,0 1 1,0-1-1,0 0 1,0 1-1,0-1 1,0 1-1,-1 0 1,1-1 0,0 1-1,0 0 1,0 0-1,-1 0 1,1-1-1,0 1 1,0 0-1,0 1 1,-2-1 0,-35 4-202,31-2 196,1 1 1,0-1 0,0 2-1,0-1 1,1 0-1,-1 1 1,1 0-1,0 1 1,0-1-1,-7 9 1,9-10 7,0 1 0,0-1 0,0 1 0,0 0 0,1 0 0,0 0 0,0 0 0,0 0-1,0 0 1,1 1 0,-1-1 0,1 0 0,0 1 0,1 0 0,-1-1 0,1 6 0,0-9 2,0 0 0,1 0 0,-1 0-1,1 0 1,0 0 0,-1 0 0,1 0 0,0-1 0,-1 1 0,1 0-1,0 0 1,0-1 0,0 1 0,-1-1 0,1 1 0,0 0-1,0-1 1,0 0 0,0 1 0,0-1 0,0 0 0,0 1 0,0-1-1,1 0 1,-1 0 0,0 0 0,0 0 0,1 0 0,40 0 34,-32-1-11,15-1-228,0-1 0,-1-1 0,32-10 0,-33 7 12,0 1 1,0 2-1,44-3 1,-66 7 224,0 0 1,1 0 0,-1 0 0,0 0-1,0 0 1,0 0 0,0 0-1,0 1 1,0-1 0,0 0 0,-1 1-1,1-1 1,0 1 0,0-1 0,0 1-1,0 0 1,0-1 0,-1 1 0,1 0-1,0-1 1,0 1 0,-1 0-1,1 0 1,-1 0 0,1 0 0,-1-1-1,1 1 1,-1 0 0,1 0 0,-1 0-1,0 0 1,1 0 0,-1 0 0,0 0-1,0 0 1,0 0 0,0 0-1,0 0 1,0 3 0,0-3-11,-1 0 0,1 0 0,0 1 0,1-1 0,-1 0 0,0 0 0,0 1 0,0-1 0,1 0 0,-1 0 0,1 1 0,-1-1 0,1 0 0,-1 0 0,1 0 0,0 0 0,0 0 0,-1 0 0,1 0 0,0 0 0,0 0 0,0 0 0,0 0 0,0-1 0,0 1 0,0 0 0,0-1 0,1 1 0,-1 0 1,0-1-1,0 0 0,0 1 0,1-1 0,-1 0 0,0 0 0,1 1 0,0-1 0,8 0-26,0-1 0,0 0-1,0 0 1,0-1 0,-1 0 0,1-1 0,18-7 0,-18 6-257,0 1-1,0-1 1,1 2-1,-1-1 1,1 2-1,11-1 1,-20 2 225,-1 1 1,0-1 0,0 1-1,0-1 1,0 1 0,0 0 0,0 0-1,0 0 1,0-1 0,0 1 0,0 0-1,0 0 1,-1 0 0,1 0-1,0 1 1,-1-1 0,1 0 0,0 2-1,16 18 71,-11-19-39,0-1 0,0 1-1,0-1 1,0-1 0,1 1 0,-1-1-1,0 0 1,0 0 0,1-1 0,-1 1-1,0-2 1,0 1 0,0-1-1,0 1 1,0-2 0,0 1 0,9-6-1,-10 6-112,-1 0-1,1 0 1,-1-1-1,1 0 0,-1 0 1,0 0-1,0-1 1,0 1-1,0-1 0,-1 0 1,0 0-1,1 0 1,-1 0-1,-1-1 1,1 1-1,-1-1 0,0 0 1,0 0-1,0 0 1,0 0-1,0-7 0,-2 12 87,1-1-1,-1 1 0,0-1 0,0 1 1,0-1-1,0 1 0,0-1 0,0 1 1,0-1-1,-1 1 0,1-1 0,0 1 1,0 0-1,0-1 0,0 1 1,-1-1-1,1 1 0,0-1 0,0 1 1,-1 0-1,1-1 0,0 1 0,-1-1 1,1 1-1,0 0 0,-1-1 0,1 1 1,-1 0-1,1 0 0,0-1 0,-1 1 1,1 0-1,-1 0 0,-18 4-155,15-3 218,1 1 0,-1 0 0,1 1 0,-1-1 0,1 1 0,0-1 0,0 1 0,-3 4 0,4-5-13,1 0 0,0 0 0,0-1 1,0 1-1,0 0 0,0 0 0,1 0 0,-1 1 0,0-1 1,1 0-1,0 0 0,-1 0 0,1 0 0,0 1 0,0-1 1,0 0-1,0 0 0,1 0 0,-1 1 0,1-1 1,-1 0-1,1 0 0,0 0 0,-1 0 0,1 0 0,0 0 1,1 0-1,-1 0 0,0-1 0,0 1 0,1 0 0,-1-1 1,1 1-1,0-1 0,-1 1 0,1-1 0,0 0 1,0 1-1,0-1 0,0 0 0,0 0 0,0-1 0,3 2 1,12 4-177,-1 0 1,1-2 0,0 0 0,24 2-1,-29-4-15,92 9-1932,-34-8 4263,-81-21 1718,9 15-3713,-54-58 1337,52 56-1575,0-1 0,0 0 0,1 0 0,-1 0 0,1-1 0,1 1 0,-1-1 0,1 1 0,-2-12 0,4 17 9,0 0 1,0 0 0,0 0-1,0 0 1,0 0 0,0 0-1,0 0 1,1 0 0,-1 0-1,0 0 1,1 0 0,-1 0-1,1 0 1,-1 0 0,1 0 0,-1 0-1,1 1 1,-1-1 0,1 0-1,0 1 1,0-1 0,-1 0-1,1 1 1,0-1 0,0 1-1,0-1 1,0 1 0,0-1-1,-1 1 1,1-1 0,0 1 0,0 0-1,0 0 1,0 0 0,0-1-1,0 1 1,2 0 0,47 0-3378,-32 0 1088,23-1-4751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6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11819,'0'0'208,"0"-1"0,1 1 0,-1 0 0,1-1 0,-1 1 0,0 0 0,1-1 0,-1 1 0,1 0-1,-1-1 1,1 1 0,-1 0 0,1 0 0,-1 0 0,1 0 0,-1-1 0,1 1 0,0 0 0,-1 0 0,1 0 0,-1 0 0,1 0 0,-1 0-1,1 0 1,-1 1 0,1-1 0,-1 0 0,1 0 0,-1 0 0,1 0 0,-1 1 0,1-1 0,0 1 0,7 20 2582,-8 44-2017,0-52 152,-13 115 203,7-84-638,0 50 0,5-92-471,1-1 0,0 0-1,0 0 1,0 1 0,0-1-1,1 0 1,-1 1 0,0-1-1,0 0 1,1 0-1,-1 1 1,1-1 0,-1 0-1,1 0 1,0 0 0,-1 1-1,1-1 1,0 0 0,0 0-1,0 0 1,-1 0 0,1-1-1,0 1 1,0 0-1,2 1 1,-1-2 25,0 1 0,0-1 0,0 1 0,0-1 0,0 0 0,0 0 0,0 0 0,0 0 0,1 0 0,-1 0 1,0-1-1,0 1 0,0-1 0,2 0 0,7-3 137,0-1 0,0 0-1,0-1 1,15-11 0,26-19-401,-1-4 1,-1-1-1,-3-2 0,63-75 0,-100 103-974,-7 7-864,-5 4-4833,-14 4-2003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6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6502,'0'0'6823,"-8"43"-5254,8-27 1250,16-3-961,8-3-289,7-2-640,6-3-737,5-4-384,2 2-1922,1-3-1313,-5 0-1890,-2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7 15022,'0'0'1959,"-11"-1"-282,5 0-1531,0-1 1,0 2 0,0-1 0,0 1 0,0 0-1,0 0 1,0 1 0,0-1 0,0 1 0,0 1 0,0-1-1,0 1 1,1 0 0,-1 1 0,1-1 0,-1 1-1,1 0 1,0 0 0,0 1 0,0-1 0,-6 7-1,7-5 1,0 0 0,0 1 0,0-1 0,1 1 0,-5 10 0,7-15-140,1 0-1,-1-1 0,1 1 0,0 0 1,-1 0-1,1 0 0,-1 0 1,1 0-1,0 0 0,0 0 1,0-1-1,0 1 0,0 0 1,0 0-1,0 0 0,0 0 1,0 0-1,0 0 0,0 0 1,0 0-1,1 0 0,-1 0 1,0 0-1,1 0 0,-1-1 0,1 1 1,-1 0-1,1 0 0,-1 0 1,1-1-1,-1 1 0,1 0 1,0-1-1,-1 1 0,1 0 1,0-1-1,0 1 0,0-1 1,-1 1-1,1-1 0,0 0 1,0 1-1,0-1 0,0 0 1,0 1-1,0-1 0,1 0 0,8 1 35,-1-1 0,1 1 0,0-2-1,0 0 1,0 0 0,-1 0 0,1-1-1,-1-1 1,19-7 0,1-3-264,48-29 0,-4 1 123,-72 40 92,1 0 0,-1 0 0,1 1 0,0-1 0,-1 0 0,1 1-1,0 0 1,-1-1 0,1 1 0,0 0 0,0 0 0,-1 0 0,4 0 0,-4 0 2,0 1-1,-1-1 0,1 0 0,0 1 0,0-1 1,-1 1-1,1-1 0,-1 1 0,1-1 1,0 1-1,-1-1 0,1 1 0,-1-1 1,1 1-1,-1 0 0,1-1 0,-1 1 0,0 0 1,1 0-1,-1-1 0,1 2 0,0 4 17,0 1 0,-1-1 0,1 0 0,-1 1 0,0-1 0,-2 8-1,1 8 371,1-19-292,0-1 1,0 1 0,0 0 0,0-1-1,0 1 1,0-1 0,1 1 0,-1-1-1,1 1 1,0-1 0,-1 0-1,1 1 1,1-1 0,-1 0 0,0 0-1,0 1 1,1-1 0,-1 0 0,1 0-1,3 3 1,-2-4-41,0 0 0,0 0-1,0 0 1,1 0 0,-1 0-1,0-1 1,0 0 0,1 1-1,-1-1 1,0 0 0,1-1 0,-1 1-1,0-1 1,0 1 0,1-1-1,3-1 1,10-4 4,-1 0 1,0-1-1,0-1 0,15-9 0,-20 10-232,0 0-1,0 1 1,0 1 0,1-1-1,0 2 1,0 0-1,0 0 1,1 1 0,18-1-1,-30 4 131,-1 0 0,1 0 0,-1 0 0,0 1-1,1-1 1,-1 0 0,1 1 0,-1-1 0,0 0-1,1 1 1,-1-1 0,0 1 0,0-1 0,1 0-1,-1 1 1,0-1 0,0 1 0,1-1 0,-1 1 0,0-1-1,0 1 1,0-1 0,0 1 0,0-1 0,0 1-1,0-1 1,0 1 0,0-1 0,0 1 0,0-1 0,0 1-1,0-1 1,0 1 0,-1-1 0,1 1 0,0 0-1,0 10-7332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7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12204,'0'0'8002,"1"7"-7233,4 48 2000,-4 94 1,-2-77-2539,1-71-225,0 1 0,0 0 0,0-1 0,0 1 0,0 0 0,0-1 0,0 1 0,1-1 0,-1 1 0,0 0 0,1-1 0,0 1 0,-1-1 0,1 1-1,0-1 1,0 1 0,-1-1 0,1 0 0,0 1 0,1-1 0,-1 0 0,0 0 0,0 0 0,2 1 0,-1-1 19,0 0 1,0-1-1,0 0 1,0 1-1,0-1 1,0 0-1,0 0 1,0 0-1,0-1 1,0 1-1,0 0 1,0-1-1,0 1 1,0-1-1,0 0 1,3-1-1,7-4 64,1-1 0,-1 0-1,0-1 1,14-13-1,5-7-68,0-1-1,-3-1 0,37-50 1,-13-1-3157,-56 86-5030,-8 9 2641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2.3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4324,'0'0'12481,"0"8"-11023,1 6-588,0-1 0,1 1 0,0 0 0,6 21 0,-7-33-776,-1 0-1,1-1 1,0 1-1,0 0 0,0 0 1,0 0-1,0-1 1,0 1-1,0 0 1,0-1-1,1 1 0,-1-1 1,0 0-1,1 1 1,0-1-1,-1 0 1,1 0-1,3 2 0,-3-3-66,0 0-1,0 0 0,0 0 0,0-1 0,0 1 0,0 0 0,0-1 0,0 1 0,0-1 1,0 0-1,0 0 0,0 0 0,0 0 0,0 0 0,-1 0 0,1 0 0,0 0 0,-1-1 1,1 1-1,-1-1 0,1 1 0,1-4 0,25-34 253,-24 32-279,1 0 1,-1 1 0,1-1-1,0 1 1,0 0-1,7-5 1,-12 11-13,1 1 0,-1-1-1,1 0 1,-1 0 0,1 1 0,-1-1 0,0 0 0,1 1 0,-1-1 0,1 0-1,-1 1 1,0-1 0,1 1 0,-1-1 0,0 1 0,0-1 0,1 1-1,-1-1 1,0 0 0,0 1 0,0-1 0,0 1 0,0-1 0,1 1-1,-1 0 1,0-1 0,0 1 0,0-1 0,0 1 0,0-1 0,-1 1-1,1-1 1,0 1 0,2 30 115,-1-24-140,6 16 160,1-15-1476,5-10-3375,-4-5-3092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8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89 10890,'0'0'4474,"-2"10"-1559,-3 2-2019,3-7-518,1 0 1,-1 0-1,1 0 1,0 0-1,0 0 1,0 0-1,1 0 1,0 6-1,0-10-311,0 0 0,0 0 0,0-1-1,0 1 1,0 0 0,0 0-1,1 0 1,-1 0 0,0 0 0,1 0-1,-1-1 1,1 1 0,-1 0-1,1 0 1,-1-1 0,1 1 0,-1 0-1,1-1 1,0 1 0,-1 0-1,1-1 1,0 1 0,0-1 0,0 1-1,-1-1 1,1 1 0,1-1 0,32 4 94,-25-4-545,0-2 0,-1 1 1,1-1-1,0 0 1,11-5-1,-6-1-752,-1 0-1,1 0 0,-2-1 1,1-1-1,17-18 1,1-12 2526,-35 49 372,-6 10-776,7-14-696,0-1 0,0 1 0,1 0 0,0 0 0,0 0 0,0 0 0,1 1 0,-1-1 0,1 1 0,1-1 0,-1 1 0,1 8 0,0-13-275,1 0 0,0 0-1,-1 0 1,1 0 0,0 0 0,0 0-1,-1 0 1,1-1 0,0 1 0,0 0-1,0 0 1,0-1 0,0 1-1,0-1 1,1 1 0,-1-1 0,0 1-1,0-1 1,0 0 0,0 1 0,0-1-1,1 0 1,-1 0 0,0 0 0,0 0-1,1 0 1,-1 0 0,0 0 0,0-1-1,0 1 1,0 0 0,3-1-1,39-11 178,-25 1-373,-1 0-1,0 0 1,-1-2-1,-1 0 1,0-1-1,21-25 1,-54 75 227,17-35-33,1-1 0,0 1 0,-1 0 0,1 0 0,0 0 0,0 0 0,-1 0 0,1 0-1,0-1 1,0 1 0,0 0 0,0 0 0,0 0 0,0 0 0,1 0 0,-1 0 0,0 0 0,0-1 0,1 1-1,-1 0 1,0 0 0,1 0 0,-1 0 0,1-1 0,-1 1 0,1 0 0,-1 0 0,1-1 0,-1 1 0,1-1 0,0 1-1,0 0 1,-1-1 0,1 1 0,0-1 0,0 0 0,-1 1 0,1-1 0,0 1 0,0-1 0,0 0 0,0 0-1,0 0 1,-1 1 0,3-1 0,35 1-48,48-3 0,-14 0-66,-71 2 120,0 0-1,-1 0 0,1 0 1,0 0-1,-1 0 1,1 0-1,0 0 0,-1 0 1,1 0-1,0 1 0,-1-1 1,1 0-1,0 0 1,-1 1-1,1-1 0,-1 0 1,1 1-1,-1-1 0,1 1 1,-1-1-1,1 1 0,-1-1 1,1 1-1,-1-1 1,1 1-1,-1-1 0,0 1 1,1 0-1,-1-1 0,0 1 1,0-1-1,0 1 1,1 0-1,-1-1 0,0 1 1,0 0-1,0-1 0,0 1 1,0 0-1,0-1 0,0 1 1,0 0-1,0-1 1,0 1-1,-1 0 0,1-1 1,0 1-1,0 0 0,-1-1 1,1 1-1,-1 0 0,-19 41 1163,13-30-7,45-33-549,33-20-887,-64 37 288,0 0 1,0 1 0,1 0 0,-1 1-1,1 0 1,0 0 0,0 0 0,8 0-1,-17 5 19,1 0-1,-1 0 0,0 0 1,0-1-1,-1 1 0,1 0 1,-1-1-1,1 1 0,-4 3 0,-13 23 756,19-27-232,12-17-334,-10 10-222,3-2-2,0-1-1,0 0 1,-1 0-1,0 0 0,0-1 1,-1 0-1,0 0 1,-1 0-1,4-15 1,-7 23-53,27 21-768,-21-18 768,0 0 1,0-1 0,0 0 0,0 0-1,1-1 1,-1 1 0,8-2-1,32 4 24,-45-2 16,0-1-1,0 1 1,-1-1 0,1 1 0,0-1-1,0 1 1,0 0 0,-1-1 0,1 1-1,0 0 1,0 0 0,-1 0 0,1 0-1,-1-1 1,1 1 0,-1 0 0,1 0-1,-1 0 1,0 0 0,1 0 0,-1 0-1,0 0 1,0 0 0,0 0 0,0 0-1,0 0 1,0 0 0,0 1 0,0-1-1,0 0 1,-1 1 0,-7 44 32,3-22 30,12-32 0,-1 0-1,-1 0 1,1-1 0,-1 0 0,-1 0-1,4-11 1,-5 10-152,-1 0 1,0-1-1,0 1 1,-1-1-1,-1-14 1,0 25 54,63 6-291,-52-4 356,1 0 0,0 0 0,0-2 0,13 0 0,-21 0-18,-1 0-1,0-1 0,1 0 0,-1 0 0,0 0 0,0 0 0,0 0 0,0 0 0,0-1 0,0 0 1,0 1-1,0-1 0,0 0 0,-1-1 0,1 1 0,-1 0 0,0-1 0,0 1 0,2-4 0,-3 6-8,-1 0-1,0 0 0,0 0 1,1-1-1,-1 1 0,0 0 1,0 0-1,1-1 0,-1 1 1,0 0-1,0 0 0,0-1 1,0 1-1,0 0 0,1-1 1,-1 1-1,0 0 0,0 0 0,0-1 1,0 1-1,0 0 0,0-1 1,0 1-1,0 0 0,0-1 1,0 1-1,0 0 0,0-1 1,0 1-1,0 0 0,0 0 1,-1-1-1,1 1 0,0 0 1,0-1-1,0 1 0,-13 1-96,-15 14 11,25-12 122,0 1 0,0-1-1,0 0 1,1 1 0,0 0-1,0-1 1,0 1 0,0 0-1,0 0 1,1 0 0,0 0-1,0 1 1,0-1 0,0 0-1,1 0 1,0 1 0,-1-1-1,2 8 1,0-11-27,-1 0-1,1 0 0,-1 0 1,1 0-1,-1 0 1,1 0-1,0 0 0,-1 0 1,1-1-1,0 1 1,0 0-1,0 0 1,-1-1-1,1 1 0,0-1 1,0 1-1,0-1 1,0 1-1,0-1 0,0 1 1,0-1-1,0 0 1,1 0-1,-1 0 1,0 1-1,2-1 0,36 0 130,-29 0-86,9-1-193,1-1 1,-1-1 0,0-1 0,36-12-1,-35 9-8,0 1 0,0 2 0,36-5 0,-56 11 181,0-1 0,0 1 0,-1-1 0,1 1 0,0-1-1,0 1 1,-1-1 0,1 1 0,-1-1 0,1 1 0,-1-1-1,0 1 1,0-1 0,0 0 0,-1 2 0,-6 18 505,13-20-513,1-1 0,0 1 1,0-1-1,-1 0 1,1-1-1,10-1 0,5-3-1206,-1-2 0,29-13 0,9-8-5140,-11 5-5499,-40 20 8522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9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3 16207,'2'0'581,"0"-1"0,0 1 0,1-1 0,-1 1-1,0 0 1,1 0 0,-1 0 0,0 0 0,1 0-1,-1 1 1,4 0 0,-5-1-476,-1 1 1,0-1-1,1 0 0,-1 0 1,1 1-1,-1-1 0,1 1 1,-1-1-1,1 0 0,-1 1 1,0-1-1,1 1 0,-1-1 1,0 1-1,0-1 0,1 1 1,-1-1-1,0 1 0,0-1 1,0 1-1,0-1 0,1 1 1,-1 0-1,0-1 0,0 1 1,0-1-1,0 1 0,0-1 1,-1 2-1,0 2-20,-1 1-1,0 0 1,0-1-1,0 1 1,0-1 0,-1 0-1,0 0 1,0 0-1,-5 5 1,-10 11 50,14-16-89,-1 0 0,0 1 0,1 0 0,0 0 0,0 0 0,1 0 0,0 1 0,-1-1 0,2 1 0,-1 0 0,1 0 0,0 0 0,-3 10 0,6-15-47,-1 0-1,1 0 0,-1 0 0,1 0 1,-1 0-1,1 0 0,0 0 0,-1 0 0,1 0 1,0-1-1,0 1 0,-1 0 0,1 0 1,0-1-1,0 1 0,0-1 0,0 1 1,0-1-1,0 1 0,0-1 0,0 1 0,0-1 1,0 0-1,0 0 0,1 0 0,-1 1 1,0-1-1,0 0 0,0 0 0,2-1 0,47 2-500,-40-1 253,21 0-389,39 0-1820,-26-7-2950,-18-1-2354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39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11050,'0'0'7303,"45"-1"-5477,-11 1-865,7-2-609,2 2-256,3-4-64,0 0-160,-2-4-1473,-2-5-6086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1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10442,'0'0'11008,"7"11"-10160,-4-7-772,2 3-5,-1 0-1,0 0 0,0 1 1,-1-1-1,0 1 0,0 0 1,-1 0-1,1 0 0,0 16 1,-1 6 12,-3-18-47,2 0-1,-1 0 0,2 0 1,-1-1-1,2 1 0,6 19 1,-9-30-32,1 1 0,0-1 0,1 1 0,-1-1 0,0 1-1,0-1 1,1 0 0,-1 1 0,0-1 0,1 0 0,0 0 0,-1 0 0,1 0 0,-1-1 0,1 1 0,0 0 0,0-1 0,-1 1 0,1-1 0,0 1 0,0-1 0,0 0-1,0 0 1,-1 0 0,1 0 0,0 0 0,3-1 0,7 0-57,1-2 0,-1 0 0,16-6 0,10-1-427,-36 9 473,0 1-1,-1 0 1,1-1 0,0 1-1,-1 0 1,1 0-1,0 0 1,-1 1 0,1-1-1,0 0 1,-1 1 0,1-1-1,0 1 1,-1-1 0,1 1-1,-1 0 1,1-1 0,-1 1-1,0 0 1,1 0 0,-1 0-1,0 0 1,1 0 0,-1 1-1,0-1 1,0 0 0,0 1-1,0-1 1,0 0-1,0 1 1,0 2 0,1 3 57,-1-1 0,0 1 0,0 0 0,0 0 0,-1-1 0,-1 12 0,0-10 86,1-4-23,-1 0 0,0 0-1,0 0 1,0 0 0,0-1 0,-1 1 0,1 0 0,-1-1 0,0 0-1,0 1 1,0-1 0,-1 0 0,1 0 0,-1 0 0,0 0 0,0 0 0,0-1-1,0 1 1,0-1 0,0 0 0,-1 0 0,1 0 0,-1 0 0,1-1-1,-1 1 1,0-1 0,0 0 0,0 0 0,1-1 0,-1 1 0,0-1 0,-7 1-1,6-1-188,0 1 1,0-1-1,-1 0 0,1 0 0,0-1 0,0 1 0,0-1 0,0 0 0,0-1 0,0 1 0,0-1 0,0 0 0,0 0 0,1-1 0,-1 1 0,1-1 0,-1 0 0,1 0 0,0 0 0,0-1 0,1 0 0,-1 1 0,1-1 1,-5-7-1,6 7-757,1-1 0,-1 0 0,1 0 0,0 0 1,0 1-1,0-1 0,1-10 0,0-6-5845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2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1 206 14670,'0'0'7329,"10"-6"-5892,10-7-1080,0-1 1,32-30 0,-44 37-349,-1 0 0,0-1-1,0 0 1,0 0 0,-1 0-1,-1-1 1,1 0 0,-1 0-1,-1 0 1,7-18 0,-11 26-8,0 1 1,1-1-1,-1 1 1,0-1 0,0 0-1,0 1 1,0-1-1,0 0 1,1 1 0,-1-1-1,0 1 1,-1-1-1,1 0 1,0 1-1,0-1 1,0 0 0,0 1-1,0-1 1,-1 1-1,1-1 1,0 0 0,0 1-1,-1-1 1,1 1-1,0-1 1,-1 1 0,1-1-1,-1 1 1,1-1-1,-1 1 1,0-1 0,-20 5 13,16-1 5,-1 0 0,0 0 0,1 1 0,-1 0 0,-6 7 0,3-1 73,0 1-1,1 0 0,1 0 1,0 0-1,0 1 0,1 0 0,0 1 1,1-1-1,1 1 0,0 0 1,1 0-1,0 0 0,-1 24 0,4-36-84,0 1 0,0-1 0,0 0-1,0 0 1,0 0 0,0 1 0,0-1-1,1 0 1,-1 0 0,1 0 0,-1 0-1,1 0 1,-1 0 0,1 0 0,-1 0-1,1 0 1,0 0 0,0 0 0,0 0-1,-1 0 1,1 0 0,0-1 0,0 1-1,0 0 1,0-1 0,0 1 0,0-1-1,2 2 1,1-1 10,0-1 0,0 1 0,-1-1 1,1 1-1,0-1 0,0 0 0,0 0 0,0-1 0,4 0 0,8-3-315,0 0-1,-1-1 0,21-9 1,31-22-6029,-39 17-604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2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12139,'0'0'4068,"1"9"-2637,-1 102 2308,-20 170-1,4-88-1595,9-82-1791,21-129 65,-4-13-437,-1-1 1,-1 0-1,-2 0 1,-1 0-1,1-37 1,-2 21-649,13-61 0,-4 161 199,-12-46 466,1-1 1,-1 1-1,1-1 1,0 0-1,0 1 1,1-1-1,-1 0 1,1-1-1,0 1 1,0 0-1,1-1 1,0 0-1,-1 1 0,1-2 1,1 1-1,-1 0 1,1-1-1,-1 0 1,1 0-1,7 4 1,-4-5 15,-1 1 1,1-1-1,0 0 1,0-1-1,0 0 1,0 0-1,0-1 1,0 0-1,0 0 1,0-1-1,0 0 1,0-1-1,0 1 1,7-4-1,2-1 8,0-1 0,0-1 1,-1-1-1,-1 0 0,18-14 0,35-20 23,-67 43-34,0-1 0,-1 1 0,1-1 0,0 1 0,0-1 0,0 1 0,-1 0 0,1-1 0,0 1 0,0 0 0,0 0 0,0 0 0,0 0 0,-1-1 0,1 1 0,0 0 0,0 0 0,0 1 0,0-1 0,0 0 0,0 0 0,-1 0 0,1 1 0,0-1 0,0 0 0,0 1 1,-1-1-1,1 0 0,0 1 0,1 0 0,9 25 673,-11-24-642,0 1-1,1-1 1,-1 0 0,1 1-1,0-1 1,0 0 0,-1 0-1,1 0 1,1 0 0,-1 0-1,0 0 1,0 0 0,1 0-1,-1 0 1,1 0 0,0-1-1,-1 1 1,1-1 0,0 1-1,0-1 1,0 0 0,0 1-1,4 0 1,11 0 25,0-1 0,0-1 1,0-1-1,0 0 0,1-2 1,-2 1-1,1-2 0,0 0 0,19-9 1,47-8-1579,-57 17 300,-19 4 195,0-1 0,0 0 0,0 0 0,0 0 0,0-1 0,-1 0 0,10-5 1,-11 1-3698,-4-3-1820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2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7687,'0'0'14094,"49"-3"-20917,-21 14-1281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3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107 197 14350,'0'0'5221,"-10"4"-3556,3-1-1557,-47 24 2098,51-25-2073,0 0 0,1 0 0,-1 0 0,1 0 1,0 0-1,-1 1 0,1-1 0,0 1 0,1-1 0,-1 1 0,0 0 0,1 0 0,-1 0 0,1 0 0,0 0 0,0 0 0,0 0 0,-1 6 0,2-8-125,1 0 0,-1 0 0,0 0 0,0-1 0,1 1-1,-1 0 1,0 0 0,1 0 0,-1 0 0,1-1 0,-1 1 0,1 0 0,0-1 0,-1 1 0,1 0-1,-1-1 1,1 1 0,0-1 0,0 1 0,-1-1 0,1 1 0,0-1 0,0 1 0,0-1 0,0 0-1,-1 1 1,1-1 0,0 0 0,0 0 0,0 0 0,0 0 0,0 0 0,0 0 0,1 0 0,39-1 181,-36 1-153,5-2-34,0 0 0,0-1 1,0 0-1,-1-1 0,1 0 0,-1 0 1,0-1-1,0 0 0,0-1 1,-1 0-1,0 0 0,0-1 0,0 0 1,-1 0-1,0-1 0,10-15 1,-5 7-8,-1 0 1,-1-1 0,0 0 0,-2-1 0,0 0-1,0-1 1,7-34 0,-13 27 113,-12 36 134,-15 38 142,19-33-286,1 0 0,0 1 0,1 0 0,1 0 1,1 0-1,0 0 0,1 19 0,1-30-146,0 0 0,1 0 0,-1 0 0,1 0 0,0-1 0,1 1 0,-1 0 0,1-1 0,0 1 0,0-1 0,1 0 0,2 5 1,-2-6-165,-1-1 1,0 0-1,1 1 1,0-1 0,-1 0-1,1-1 1,0 1-1,0 0 1,0-1 0,0 1-1,0-1 1,1 0-1,-1 0 1,0 0 0,1-1-1,-1 1 1,0-1-1,1 0 1,4 0 0,1-1-887,0 0 1,0 0-1,0-1 1,0 0-1,-1-1 1,1 0-1,-1 0 1,1-1 0,-1 0-1,0 0 1,0-1-1,7-6 1,-10 7 1432,0 0 0,-1-1 1,1 1-1,-1-1 1,0 0-1,5-7 0,-11 19 7319,5-3-3500,14-1-2957,-15-3-1302,-1 0 0,1 0 0,0-1 0,-1 1 0,1-1 0,0 1-1,-1-1 1,1 1 0,0-1 0,-1 0 0,1 0 0,-1 0 0,0 1-1,1-2 1,-1 1 0,0 0 0,1 0 0,-1 0 0,0-1 0,0 1-1,0 0 1,1-3 0,-1 3 150,-1 0 0,0-1 0,1 1 0,-1 0 0,0-1 0,0 1-1,0 0 1,0-1 0,0 1 0,0 0 0,0-1 0,0 1 0,-1 0 0,1-1 0,0 1-1,-1 0 1,1-1 0,-1 1 0,1 0 0,-1 0 0,0 0 0,0 0 0,1 0 0,-1-1-1,0 1 1,0 1 0,0-1 0,0 0 0,0 0 0,0 0 0,-1 0 0,1 1 0,0-1-1,0 0 1,0 1 0,-1-1 0,1 1 0,0 0 0,-1-1 0,1 1 0,0 0 0,-1 0-1,1 0 1,-3 0 0,2 0 8,0 0-1,0-1 0,0 1 1,0 1-1,-1-1 1,1 0-1,0 0 1,0 1-1,0 0 0,0-1 1,0 1-1,0 0 1,0 0-1,0 0 0,1 0 1,-1 0-1,0 0 1,0 0-1,1 1 0,-1-1 1,1 1-1,-1-1 1,1 1-1,0 0 1,0-1-1,-1 1 0,1 0 1,0 0-1,1 0 1,-2 3-1,1-4-9,1 1 1,0 0-1,-1 0 1,1-1-1,0 1 0,0 0 1,0 0-1,0 0 0,0-1 1,1 1-1,-1 0 1,0 0-1,1-1 0,-1 1 1,1 0-1,0-1 1,0 1-1,-1 0 0,1-1 1,0 1-1,0-1 1,1 1-1,-1-1 0,0 0 1,2 2-1,1 0-10,0-1 0,0 0-1,0 0 1,0-1 0,0 1 0,0-1 0,0 0-1,0 0 1,1 0 0,6 0 0,7 0-128,1-1 0,0-1 1,0-1-1,20-4 0,-3-3-283,-25 5 317,0 1 0,0 0 1,0 1-1,0 1 1,0-1-1,1 2 0,20 0 1,-31 1 89,0-1 1,0 1-1,0-1 1,-1 1-1,1-1 0,0 1 1,-1-1-1,1 1 1,0 0-1,-1-1 1,1 1-1,-1 0 0,1-1 1,-1 1-1,1 0 1,-1 0-1,0 0 1,1-1-1,-1 1 0,0 0 1,0 0-1,1 0 1,-1 0-1,0 1 1,0-1 0,0 0 0,0 0 0,0 0 1,1 0-1,-1 0 0,0 0 1,1 0-1,-1 0 0,1 0 0,-1 0 1,1 0-1,-1 0 0,1 0 1,0 0-1,-1 0 0,1 0 0,0 0 1,0-1-1,0 1 0,0 0 0,0-1 1,-1 1-1,1-1 0,0 1 1,0-1-1,0 1 0,1-1 0,-1 1 1,0-1-1,0 0 0,2 0 1,5 1-218,49 0 712,-28-5-2523,-7-7-4135,-14 1-1155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17 17392,'2'-2'193,"-1"1"0,1-1 0,0 1-1,0-1 1,1 1 0,-1 0 0,0 0 0,0 0-1,0 0 1,1 0 0,-1 0 0,1 1-1,-1-1 1,0 1 0,1 0 0,-1 0-1,1 0 1,-1 0 0,1 0 0,-1 0-1,1 0 1,-1 1 0,0 0 0,1-1-1,-1 1 1,0 0 0,1 0 0,-1 0-1,0 0 1,0 1 0,0-1 0,0 0-1,0 1 1,0 0 0,-1-1 0,3 4 0,1-1-151,-1 0 0,0 1 0,0 0 1,0 0-1,-1 0 0,1 0 1,-1 1-1,0-1 0,-1 1 1,0 0-1,0-1 0,0 1 1,2 11-1,-4-11-29,0 0 0,0 0 0,0 0 0,-1 0 0,0 0 0,0 0 0,0 0 0,-1-1 0,0 1 0,0 0 0,0-1 0,-6 9-1,0-2 9,-1 0-1,-1 0 0,-16 14 0,14-13 392,0 0-1,-19 26 1,31-38-394,-1-1 1,1 1-1,0-1 0,-1 1 1,1-1-1,0 1 0,-1-1 1,1 1-1,0-1 0,0 1 1,0 0-1,-1-1 0,1 1 1,0-1-1,0 1 0,0-1 1,0 1-1,0 0 0,0-1 0,0 1 1,0-1-1,0 1 0,0 0 1,1-1-1,-1 1 0,0-1 1,0 1-1,1-1 0,-1 1 1,0-1-1,0 1 0,1-1 1,-1 1-1,1-1 0,-1 1 0,0-1 1,1 1-1,-1-1 0,1 0 1,-1 1-1,1-1 0,-1 0 1,1 0-1,-1 1 0,1-1 1,0 0-1,-1 0 0,1 0 1,-1 1-1,1-1 0,-1 0 0,1 0 1,0 0-1,0 0 0,44 1 364,-33-2-228,-3 1-177,18 1-174,0-1 0,0-1-1,0-1 1,0-2 0,-1 0-1,48-16 1,-72 20-120,0-1 1,0 0 0,0 0-1,1-1 1,-1 1-1,0 0 1,0-1-1,-1 0 1,1 1-1,2-4 1,-3 4 9,-1 1 1,1-1 0,-1 0-1,1 0 1,-1 0-1,0 0 1,1 0 0,-1 1-1,0-1 1,0 0-1,0 0 1,0 0 0,0 0-1,0 0 1,0 0-1,0 0 1,0 0 0,0 0-1,-1-1 1,-6-13-6543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4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11691,'0'0'8776,"72"1"-8712,-28 0-64,7 2-928,0-3-546,-3 0-2498,-5-4-2882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2.9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1 104 5285,'0'0'16714,"2"9"-16137,-2-6-503,10 40 342,-9-41-373,-1 0 0,1 0 0,-1-1 0,1 1 0,0 0 0,0 0 0,0-1 0,0 1 0,0-1 0,0 1 0,0-1 0,1 1 0,-1-1 0,1 0 0,-1 1 0,1-1 0,-1 0 0,1 0 0,-1 0 0,1 0 0,0 0 0,0-1-1,2 2 1,-3-3 38,1 1-1,-1 0 0,0 0 0,0-1 1,1 1-1,-1-1 0,0 1 0,0-1 1,1 0-1,-1 1 0,0-1 0,0 0 1,0 0-1,0 0 0,0 0 0,0 0 1,0 0-1,-1 0 0,1 0 0,1-2 1,16-29 791,-14 24-792,14-30 93,-13 26-150,0 1 1,0 0-1,11-15 1,-9 25-302,1 12 202,4 22 155,-10-25-93,-2-7 1,1 0 0,-1 1-1,1-1 1,-1 0 0,1 0-1,-1 0 1,1 1-1,0-1 1,0 0 0,-1 0-1,1 0 1,0 0 0,0 0-1,0 0 1,0-1 0,0 1-1,1 0 1,0 0 0,-1 0 38,0-1 0,0 0 1,0 0-1,0 0 1,0 0-1,-1 0 1,1 0-1,0-1 0,0 1 1,0 0-1,0 0 1,0-1-1,0 1 1,-1 0-1,1-1 0,0 1 1,0-1-1,0 1 1,-1-1-1,2-1 1,5-5-298,0-1 0,0 0 1,-1 0-1,7-12 1,14-16-9377,-13 27 2901,-6 3 2343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5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42 9929,'0'0'13101,"-9"-8"-12242,-29-20-400,35 27-451,0 0 0,1 0 0,-1 0-1,0 1 1,1-1 0,-1 1 0,0-1-1,1 1 1,-1 0 0,0 0 0,0 0-1,1 1 1,-1-1 0,0 1 0,0 0 0,1-1-1,-1 1 1,1 0 0,-1 0 0,1 1-1,-1-1 1,1 0 0,0 1 0,-1 0-1,-2 3 1,1-2 7,0 0 1,1 0-1,0 0 0,-1 1 1,1-1-1,1 1 0,-1 0 1,0 0-1,1 0 0,0 0 1,0 0-1,0 0 0,-1 6 1,3-7-13,-1-1 0,1 1 0,0 0 0,0 0 0,1 0 1,-1 0-1,0 0 0,1 0 0,0-1 0,0 1 0,0 0 1,0 0-1,0-1 0,0 1 0,1-1 0,-1 1 0,1-1 0,0 0 1,-1 1-1,1-1 0,4 3 0,3 2 12,1 0 1,0 0-1,0-1 0,14 5 0,-16-7-6,0 0-1,0 0 1,0 1-1,-1 0 1,0 0-1,0 0 1,9 10-1,-15-14 1,0 0-1,0 0 1,0 0-1,0 0 0,0 1 1,-1-1-1,1 0 1,-1 0-1,1 1 0,-1-1 1,1 1-1,-1-1 1,0 0-1,1 1 1,-1-1-1,0 1 0,0-1 1,0 0-1,0 1 1,0-1-1,-1 1 0,1-1 1,0 0-1,-1 1 1,0 1-1,-1 0 73,1-1-1,-1 1 1,0-1-1,0 0 0,0 1 1,-1-1-1,1 0 1,-1-1-1,1 1 1,-1 0-1,-3 2 1,-6 1 271,0 0 1,0-1-1,0 0 1,-22 4-1,26-6-292,-47 3 845,54-5-929,0 0 1,0 0-1,-1 0 0,1 0 1,0 0-1,0-1 0,-1 1 1,1 0-1,0-1 1,0 1-1,0-1 0,-1 1 1,1-1-1,0 1 0,0-1 1,0 0-1,0 1 1,0-1-1,0 0 0,0 0 1,0 0-1,1 0 1,-1 0-1,0 0 0,0 0 1,1 0-1,-1 0 0,1 0 1,-1 0-1,1-1 1,-1 1-1,1 0 0,0 0 1,0 0-1,-1-1 0,1-1 1,0 2-111,1 0 1,-1 0-1,1 0 1,-1 0-1,0 1 0,1-1 1,0 0-1,-1 0 1,1 0-1,-1 0 1,1 0-1,0 1 0,0-1 1,-1 0-1,1 1 1,0-1-1,0 0 0,0 1 1,0-1-1,0 1 1,0-1-1,0 1 1,0 0-1,0-1 0,0 1 1,0 0-1,0 0 1,0 0-1,0 0 1,2 0-1,41-1-2615,-34 1 1866,24 0-2580,0-1 0,0-1 0,41-10 0,-61 9 3083,-1-1 0,1-1 0,-1 0 0,14-8 0,-16 7 1338,-1-1 0,1 0 0,-1-1 0,0 0 0,10-12 0,0-1 3980,0-2 0,21-34 0,-40 56-3945,-4 34 59,-1-15-889,-1 1-51,1 1 0,0 0-1,2-1 1,0 1-1,1 0 1,3 31 0,-2-50-137,0-1 1,1 1-1,-1 0 1,0 0 0,0 0-1,0 0 1,1 0 0,-1 0-1,0 0 1,1-1 0,-1 1-1,1 0 1,-1 0-1,1-1 1,-1 1 0,1 0-1,0-1 1,-1 1 0,1 0-1,0-1 1,-1 1 0,1-1-1,0 1 1,0-1-1,0 1 1,0-1 0,-1 0-1,1 1 1,0-1 0,0 0-1,0 0 1,0 0 0,0 0-1,0 0 1,0 0-1,0 0 1,-1 0 0,3 0-1,-1-1-224,0 1 0,1-1 0,-1 0 0,0 0 0,0 0 0,0 0-1,0 0 1,0 0 0,0 0 0,-1-1 0,1 1 0,0-1 0,-1 0 0,3-2-1,1-3-1192,-1-1 0,0 1 0,-1 0-1,1-1 1,2-10 0,3-18-4644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5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14606,'0'0'5157,"-13"59"-5029,24-35-224,7 0-1474,1-3-1857,6 0-1506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5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105 327 16367,'-8'4'1068,"6"-3"-1022,-10 5 718,0 1 1,1 0 0,-18 16 0,26-22-608,1 2-1,0-1 0,-1 0 1,1 0-1,0 1 1,0-1-1,0 1 0,0 0 1,1 0-1,-1-1 0,1 1 1,0 0-1,0 0 1,0 1-1,0-1 0,0 0 1,0 0-1,1 0 1,0 0-1,0 1 0,0-1 1,0 0-1,0 0 0,1 5 1,0-6-140,0-1-1,0 1 1,1-1 0,-1 1-1,0-1 1,1 1 0,-1-1 0,1 0-1,-1 1 1,1-1 0,0 0 0,-1 0-1,1 0 1,0 0 0,0-1 0,0 1-1,0 0 1,-1-1 0,1 0-1,0 1 1,0-1 0,0 0 0,3 0-1,51 1 233,-53-1-237,9-2 8,0 1 1,1-2-1,-1 0 0,0 0 1,0-1-1,0 0 1,-1-1-1,0-1 1,0 0-1,0 0 0,0-1 1,-1 0-1,0-1 1,-1 0-1,0-1 1,15-17-1,-13 13-3,-2 0 0,0-1 1,0 0-1,-1-1 0,-1 0 0,0 0 1,-1 0-1,-1-1 0,0 1 0,-2-1 1,1-1-1,0-21 0,-3 26-20,0-1 1,-1 0-1,-1 1 0,0-1 1,-4-16-1,5 26-9,-1 0 0,0 0 0,0 0 0,-1 0 0,1 0 0,0 0 0,-1 1-1,0-1 1,0 0 0,0 1 0,0 0 0,0-1 0,0 1 0,-1 0 0,1 0 0,-1 0 0,1 0 0,-1 1 0,0-1 0,1 1 0,-1 0 0,0-1 0,0 1-1,0 1 1,0-1 0,-6-1 0,1 2-21,0 0-1,1 0 0,-1 0 1,0 1-1,1 0 0,-1 0 1,1 1-1,-1 0 0,1 1 1,0 0-1,0 0 0,0 0 1,0 1-1,-11 7 0,14-8 35,0 0 0,1 0-1,-1 0 1,0 0-1,1 1 1,0-1-1,0 1 1,0 0-1,0 0 1,1 0-1,0 0 1,-1 0 0,1 1-1,1-1 1,-1 1-1,1-1 1,0 1-1,0 0 1,0-1-1,0 1 1,1 0 0,0 0-1,0 0 1,2 9-1,-1-9-20,1 1 0,0-1 1,1 0-1,-1 1 0,1-1 0,0 0 0,0-1 0,1 1 1,-1 0-1,1-1 0,0 0 0,6 4 0,61 46-811,-42-35 276,-24-15 374,14 9 112,-1 1 0,0 0 0,-1 2 0,20 22 0,-33-33-109,-1 0 0,1 0 1,-1 1-1,0-1 0,0 1 0,0-1 0,-1 1 1,0 0-1,0 0 0,0 0 0,-1 1 0,0-1 0,0 0 1,-1 0-1,0 1 0,0-1 0,0 0 0,-1 0 1,0 1-1,-3 10 0,-5 5-6532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6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56 10218,'0'0'3934,"-1"-8"-1323,1 7-2599,1-1 95,-1 1 1,0-1-1,0 0 1,0 1-1,0-1 1,0 0-1,-1 0 1,1 1-1,-1-1 0,1 0 1,-1 1-1,1-1 1,-1 0-1,0 1 1,0-1-1,1 1 1,-1 0-1,0-1 1,-1 1-1,1-1 1,0 1-1,0 0 0,-1 0 1,1 0-1,0 0 1,-1 0-1,1 0 1,-1 0-1,1 0 1,-1 1-1,0-1 1,1 1-1,-1-1 0,0 1 1,1-1-1,-1 1 1,0 0-1,1 0 1,-1 0-1,0 0 1,0 0-1,1 0 1,-3 1-1,-3 0-49,1 0 0,-1 0-1,0 1 1,0 0 0,1 0 0,-1 0 0,1 1-1,0 0 1,0 0 0,0 1 0,0 0 0,0 0 0,1 0-1,0 1 1,0-1 0,0 1 0,0 1 0,1-1-1,0 1 1,0-1 0,0 1 0,1 0 0,0 0-1,0 1 1,1-1 0,-1 1 0,2-1 0,-1 1-1,0 0 1,1 0 0,1 0 0,-1 0 0,1-1-1,1 11 1,-1-16-54,0 0 1,0 1-1,0-1 0,1 0 0,-1 0 0,1 1 1,-1-1-1,1 0 0,-1 0 0,1 1 0,-1-1 0,1 0 1,0 0-1,0 0 0,0 0 0,0 0 0,0 0 1,0 0-1,0 0 0,0-1 0,0 1 0,0 0 0,0-1 1,2 2-1,0-1 8,0-1 0,0 1 0,0 0 0,0-1 1,0 0-1,0 0 0,1 0 0,-1 0 0,0 0 1,4-1-1,2-1 14,0 0 0,1-1 0,-1 0 0,0-1 1,-1 1-1,10-7 0,-3 1-60,0-1-1,0 0 1,-1-2-1,0 1 1,-1-2-1,-1 0 1,0 0-1,0-1 1,-1-1-1,15-27 1,-31 60-8,1 0 1,-4 34-1,7-41 87,0 1 1,0-1-1,1 1 0,0-1 1,1 1-1,1-1 0,0 1 1,3 10-1,-4-19-50,1-1 0,-1 0 0,0 0 0,1 1 0,-1-1 0,1 0 0,0 0 0,0-1 0,0 1 0,0 0 0,0 0 0,0-1 1,0 0-1,0 1 0,1-1 0,-1 0 0,1 0 0,-1 0 0,1 0 0,-1-1 0,1 1 0,-1 0 0,1-1 0,0 0 0,-1 0 0,1 0 0,-1 0 0,1 0 0,0 0 0,-1-1 0,1 0 0,-1 1 1,5-2-1,2-1-384,-1 0 0,1 0 0,-1-1 0,0 0 1,0 0-1,0-1 0,-1 0 0,11-9 0,-9 5-1498,0 0-1,0-1 0,-1 0 1,13-20-1,-1-12-7705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7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13261,'0'0'1793,"-5"12"-442,-5 13-735,2 0 0,0 0 0,2 1 1,1 0-1,1 0 0,-1 45 0,5-69-604,0 1 0,0-1-1,0 1 1,0 0 0,1-1-1,-1 1 1,1-1 0,0 1-1,0-1 1,0 0-1,0 1 1,0-1 0,0 0-1,1 1 1,-1-1 0,1 0-1,-1 0 1,1 0 0,0-1-1,0 1 1,0 0 0,0-1-1,0 1 1,0-1 0,0 1-1,1-1 1,-1 0 0,0 0-1,1 0 1,-1 0 0,1-1-1,-1 1 1,1-1 0,-1 1-1,1-1 1,0 0 0,-1 0-1,1 0 1,-1 0 0,1-1-1,3 0 1,3-1-237,-1 0 1,0 0-1,0-1 1,0 0-1,0 0 1,0-1-1,-1 0 1,1-1-1,-1 1 1,0-1-1,9-9 1,-8 3-70,1 0 0,-2-1 0,1 0 0,-2 0 0,1-1 0,-2 0 0,0 0 0,5-17 0,-7 18 1508,0-1 0,0 1 0,1-23 0,-14 129 370,-1 3 147,11-87-1569,0-1 0,0 0 0,1 0 0,0 1 1,1-1-1,0 0 0,6 17 0,-6-22-202,0 0 0,1 0-1,-1 0 1,1-1 0,0 1 0,0-1-1,0 0 1,0 1 0,1-2 0,-1 1 0,1 0-1,0-1 1,0 1 0,0-1 0,0 0 0,0 0-1,0-1 1,1 1 0,-1-1 0,0 0-1,1 0 1,-1-1 0,7 1 0,26-7-3287,-34 5 2589,0 0-1,1-1 1,-1 0-1,0 0 1,0 0-1,0 0 1,0 0-1,4-4 1,11-17-6037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7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12556,'0'0'3005,"6"9"-1158,-4-5-1681,0-1 0,0 0 0,1 0 0,0 0 0,-1 0 0,1 0 0,0 0 0,0-1 0,1 0 0,-1 1 0,0-1 0,1 0 0,-1-1 0,1 1-1,0 0 1,-1-1 0,1 0 0,0 0 0,0 0 0,0-1 0,0 1 0,0-1 0,4 0 0,2-1-53,0 0 0,-1-1-1,1 0 1,-1-1 0,1 0 0,-1 0 0,0-1 0,17-10-1,-21 11-92,1 0 0,-1-1 0,1 0 0,-1 0 0,0 0-1,-1 0 1,1-1 0,-1 0 0,0 0 0,0 0 0,0 0 0,-1-1-1,0 1 1,5-11 0,-8 15 30,1 0 0,-1 0 0,0 1 0,0-1 0,0 0 0,1 0 0,-1 0 0,0 0 0,0 0 0,0 0-1,0 0 1,0 1 0,-1-1 0,1 0 0,0 0 0,0 0 0,0 0 0,-1 0 0,1 1 0,-1-1 0,1 0 0,0 0 0,-1 0 0,1 1 0,-1-1 0,0 0 0,1 1 0,-2-2-1,1 2-6,-1-1-1,0 0 1,1 0-1,-1 1 1,0-1-1,0 1 1,1 0-1,-1 0 1,0-1-1,0 1 1,0 0-1,0 0 0,-1 1 1,-4 0-15,0 0-1,1 0 1,-1 1-1,1 0 1,0 0-1,0 1 1,-7 3 0,6-1 3,0 0 1,1 1 0,-1 0 0,1 0 0,0 1 0,1-1 0,0 1-1,-9 14 1,13-19-9,-1 1 0,1-1-1,0 0 1,0 1 0,0-1-1,0 1 1,0-1 0,0 1 0,1-1-1,-1 1 1,1 0 0,0-1-1,0 1 1,0 0 0,0-1-1,0 1 1,1 0 0,-1-1 0,1 1-1,-1-1 1,1 1 0,0 0-1,0-1 1,0 0 0,1 1-1,-1-1 1,0 0 0,1 0-1,-1 1 1,1-1 0,0 0 0,3 2-1,2 1-184,0-1-1,0 0 0,0 0 0,0-1 0,1 0 1,-1 0-1,1-1 0,0 0 0,11 2 1,44 0-5519,-18-4-2604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8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6406,'0'0'11846,"3"9"-10186,2 14-756,-2 0-1,0 0 1,-1 0 0,-3 39-1,4 53 1140,-2-112-1998,-1-1 0,0 1 0,1-1 1,-1 0-1,1 1 0,0-1 0,-1 0 0,1 0 0,0 1 0,1-1 0,1 3 1,-2-4-24,-1-1 1,1 1 0,-1-1-1,1 1 1,-1-1 0,1 0 0,-1 1-1,1-1 1,0 0 0,-1 0 0,1 1-1,-1-1 1,1 0 0,0 0-1,-1 0 1,1 0 0,-1 0 0,1 0-1,0 0 1,-1 0 0,1 0-1,0 0 1,-1 0 0,1 0 0,0 0-1,-1 0 1,2-1 0,0-1 17,1 1 0,-1-1 1,1 0-1,-1 0 0,0 0 1,0-1-1,0 1 0,0 0 1,0-1-1,-1 0 0,1 1 1,-1-1-1,0 0 0,1 1 1,-1-1-1,0-3 0,4-11-113,-2 0 0,0 0 0,-1-1 0,-1 1 0,-1 0 0,0-1 0,-1 1 0,-1 0 1,-1 0-1,0 0 0,-1 0 0,-1 0 0,-1 1 0,-13-30 0,19 45 65,-1 1-1,1-1 1,0 0 0,-1 0-1,1 1 1,0-1 0,-1 0 0,1 0-1,-1 1 1,1-1 0,-1 0 0,0 1-1,1-1 1,-1 1 0,0-1 0,1 1-1,-1-1 1,0 1 0,0-1 0,1 1-1,-1 0 1,0 0 0,0-1 0,0 1-1,0 0 1,-7 16-211,8 33 124,1-47 102,0 1 0,0-1 0,0 0 0,0 0 0,1 0 0,-1 0-1,1 0 1,0 0 0,-1 0 0,1 0 0,0 0 0,0-1 0,0 1-1,0-1 1,1 0 0,-1 0 0,0 1 0,0-1 0,1 0 0,-1-1 0,1 1-1,-1 0 1,1-1 0,-1 0 0,1 1 0,-1-1 0,1 0 0,-1 0 0,1 0-1,2-1 1,4 1 37,0-1 1,-1 0-1,1-1 0,-1 0 0,1 0 0,-1 0 0,14-7 0,-7 0-11,-1-1-1,0 0 1,-1-1 0,0 0-1,0-1 1,-2-1 0,1 0-1,17-26 1,-29 38-37,0 1 1,0 0-1,0 0 0,0 0 1,0 0-1,1 0 0,-1 0 1,0 0-1,0 0 1,0 0-1,0 0 0,0 0 1,1 0-1,-1-1 1,0 1-1,0 0 0,0 0 1,0 0-1,1 0 0,-1 0 1,0 0-1,0 0 1,0 1-1,0-1 0,1 0 1,-1 0-1,0 0 1,0 0-1,0 0 0,0 0 1,0 0-1,1 0 0,-1 0 1,0 0-1,0 0 1,0 1-1,0-1 0,0 0 1,0 0-1,0 0 1,1 0-1,-1 0 0,0 0 1,0 1-1,0-1 0,0 0 1,0 0-1,0 0 1,0 0-1,0 1 0,0-1 1,0 0-1,0 0 1,0 0-1,0 0 0,0 0 1,0 1-1,0-1 0,0 0 1,0 0-1,0 0 1,0 0-1,0 1 0,0-1 1,0 0-1,0 0 1,-1 0-1,4 26-100,-2 31 128,-6 12-27,3-51-15,0 1-1,1 0 0,1-1 1,1 1-1,1 0 0,5 25 1,10-11-1923,-16-32 1514,1 1-1,-1-1 1,0 0 0,0 0 0,0 0-1,1-1 1,-1 1 0,0 0 0,1 0-1,-1-1 1,1 1 0,-1-1 0,3 1-1,9 0-7584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9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57 187 11082,'0'0'4981,"1"-7"-2536,6-25-923,-7 32-1477,1-1 0,-1 1 1,0-1-1,0 1 1,0 0-1,0-1 0,0 1 1,0-1-1,0 1 1,0 0-1,0-1 0,0 1 1,0-1-1,-1 1 1,1 0-1,0-1 0,0 1 1,0-1-1,0 1 0,-1 0 1,1-1-1,0 1 1,0 0-1,-1-1 0,1 1 1,0 0-1,-1 0 1,1-1-1,0 1 0,-1 0 1,1 0-1,0-1 1,-1 1-1,1 0 0,0 0 1,-1 0-1,1 0 1,-1 0-1,1 0 0,-1-1 1,1 1-1,0 0 1,-1 0-1,1 0 0,-1 0 1,1 0-1,0 1 0,-1-1 1,1 0-1,-1 0 1,-17 7 521,14-3-531,0 1-1,1 0 1,-1 0-1,1 1 0,1-1 1,-1 1-1,1 0 1,0-1-1,0 1 0,0 0 1,1 0-1,0 0 1,0 0-1,1 0 0,0 0 1,0 1-1,0-1 1,3 11-1,-2-16-24,0 0-1,0 0 1,0 0 0,1-1 0,-1 1-1,0 0 1,1-1 0,-1 1 0,1-1-1,-1 1 1,1-1 0,-1 0 0,1 0-1,-1 1 1,1-1 0,-1 0-1,1 0 1,-1-1 0,1 1 0,2-1-1,32-5 107,-1-6-45,-23 8-75,0 0 0,0 0 0,1 1 1,22-2-1,-32 4-5,0 1 1,1 1 0,-1-1-1,0 0 1,0 1-1,0-1 1,0 1-1,0 0 1,0 0-1,0 0 1,0 1-1,0-1 1,-1 1 0,1-1-1,0 1 1,-1 0-1,1 0 1,-1 0-1,0 0 1,0 1-1,0-1 1,0 0-1,0 1 1,2 3 0,-1 0 8,0 0 1,0 1-1,-1-1 1,0 1-1,2 8 1,8 24 303,-12-39-289,0 0 0,0 0 0,1 0 0,-1 1 0,0-1 0,0 0 0,0 0 0,0 0 0,1 1 0,-1-1 0,0 0 0,0 0 0,0 0-1,1 0 1,-1 0 0,0 0 0,0 1 0,0-1 0,1 0 0,-1 0 0,0 0 0,0 0 0,1 0 0,-1 0 0,0 0 0,0 0-1,1 0 1,-1 0 0,0 0 0,0 0 0,1 0 0,-1 0 0,0 0 0,0 0 0,1-1 0,-1 1 0,0 0 0,0 0 0,0 0-1,1 0 1,-1 0 0,0-1 0,0 1 0,0 0 0,1 0 0,-1 0 0,0 0 0,0-1 0,0 1 0,0 0 0,0 0 0,0-1 0,0 1-1,1 0 1,-1 0 0,0 0 0,0-1 0,0 1 0,0 0 0,0 0 0,0-1 0,0 1 0,6-15 347,-1-7-293,-1 0-1,-1 0 1,-1 0-1,-1-37 1,-1 31-970,8-57 0,-8 84 746,0-1 1,1 1-1,0-1 0,-1 1 1,1-1-1,0 1 0,0-1 1,0 1-1,0-1 0,0 1 1,0 0-1,0 0 0,1 0 1,-1 0-1,0-1 0,1 2 1,-1-1-1,1 0 0,1-1 1,37-13-4178,3-2-3244,-21-1-577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9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7431,'0'0'9107,"-2"9"-7847,-9 44 227,2 1 0,3 0-1,0 98 1,6-150-1462,0 0-1,-1 1 1,1-1-1,0 0 1,0 0-1,1 1 1,-1-1-1,0 0 1,1 0-1,-1 1 1,1-1 0,0 0-1,0 0 1,0 0-1,0 0 1,0 0-1,0 0 1,0 0-1,1 0 1,-1 0-1,1-1 1,0 1-1,-1 0 1,1-1 0,0 0-1,0 1 1,0-1-1,0 0 1,0 0-1,0 0 1,0 0-1,0 0 1,0-1-1,0 1 1,1 0-1,-1-1 1,0 0 0,0 0-1,1 1 1,-1-1-1,0-1 1,1 1-1,-1 0 1,0-1-1,0 1 1,1-1-1,-1 1 1,0-1-1,0 0 1,0 0-1,4-2 1,4-3 53,0 1 1,-1-1-1,1-1 0,-1 0 1,-1 0-1,1-1 0,-1 0 1,-1 0-1,1-1 0,-2 0 1,1 0-1,6-13 0,-5 7-198,-1 1 1,-1-1-1,7-19 0,-10 23-678,0 0-1,-1 0 0,0 0 1,0-20-1,-3 23-3077,-6 5-2156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49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6983,'0'0'4196,"-7"51"-2050,7-31 1025,0-6-1089,2-1-161,10-4-735,2-2-578,4-1-320,1-4-224,0 1-640,0-3-1602,-5 0-1826,1-1-2882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3.3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37 21 13164,'0'0'5205,"-6"8"-4281,2-2-713,0 0 0,1 1 0,-1 0 0,1-1 0,1 1 0,0 0 0,-1 0 0,2 1 1,-1-1-1,1 0 0,1 1 0,-1 10 0,1-17-154,0 0 0,-1 0 0,1 0 0,0 0 0,0 0 0,0 0 0,0 0 0,0 0 0,0 0 0,1 0 0,-1 1 0,0-1 0,0 0 0,1 0 0,-1 0 0,1 0 0,-1 0 0,1 0 0,-1 0 0,1-1 0,0 1 0,-1 0 0,1 0 0,0 0 0,0-1 0,0 1 0,-1 0 0,1 0 0,0-1 0,0 1 0,0-1 0,0 1 0,2 0 0,-1-2-4,0 1 0,0 0 0,-1-1 0,1 0 0,0 1-1,0-1 1,-1 0 0,1 0 0,-1 0 0,1 0 0,-1 0-1,1 0 1,-1-1 0,1 1 0,-1 0 0,0-1 0,0 1 0,0-1-1,0 1 1,1-3 0,5-8-32,-1-1 1,0 1-1,-1-1 0,0 0 1,-1 0-1,-1-1 1,0 1-1,2-21 0,-7 69-191,1-19-238,1-1-1,0 1 1,3 19-1,-2-34 164,-1 0 0,1 0 0,0 0 0,-1-1 0,1 1-1,0 0 1,-1 0 0,1 0 0,0 0 0,0-1 0,0 1 0,0 0 0,0-1 0,0 1 0,0-1 0,0 1 0,0-1 0,0 0 0,0 1 0,0-1-1,0 0 1,0 0 0,0 1 0,0-1 0,0 0 0,0 0 0,1 0 0,-1 0 0,0-1 0,0 1 0,0 0 0,0 0 0,0-1 0,0 1-1,0-1 1,0 1 0,0-1 0,0 1 0,0-1 0,0 1 0,0-1 0,1-1 0,12-14-3754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0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14542,'0'0'5488,"-1"14"-4864,-8 334 4656,9-346-5254,0 1 0,0-1 0,0 1 1,1-1-1,-1 1 0,0-1 0,1 1 0,0-1 1,0 1-1,-1-1 0,2 0 0,-1 1 0,0-1 1,3 4-1,-4-6-26,0 0 0,0 0 0,1 0 0,-1 1 0,0-1 0,1 0 0,-1 0 0,0 0 0,1 0 1,-1 0-1,0 0 0,1 0 0,-1 0 0,0 1 0,1-1 0,-1 0 0,0 0 0,1 0 0,-1-1 0,0 1 0,1 0 0,-1 0 1,0 0-1,0 0 0,1 0 0,-1 0 0,0 0 0,1 0 0,-1-1 0,0 1 0,1 0 0,-1 0 0,0 0 0,0-1 1,1 1-1,11-24-417,1-76-2034,11 123 2083,-17-18 430,0-1 0,0 0 0,1 0 0,0-1 0,-1 0 0,1-1 0,1 1 0,-1-1 0,0-1 0,0 0 0,1 0 1,-1 0-1,0-1 0,1 0 0,11-3 0,-8 2 1,0-1 1,0 0-1,0-1 1,0 0-1,0-1 1,-1 0-1,0-1 1,0 0 0,21-14-1,-31 19-52,1-1-1,-1 0 1,1 0-1,-1-1 1,1 1-1,-1 0 1,0 0-1,0-1 1,0 1-1,0 0 1,0-1-1,0 1 1,0-1-1,0 0 1,-1 1-1,1-1 1,0 1-1,0-3 1,-2 3-4,1 0 1,0 0 0,0 1 0,-1-1-1,1 0 1,0 1 0,-1-1 0,1 0-1,-1 1 1,1-1 0,-1 0 0,1 1-1,-1-1 1,0 1 0,1-1 0,-1 1-1,0-1 1,1 1 0,-1 0 0,0-1-1,1 1 1,-1 0 0,0-1 0,0 1-1,1 0 1,-3 0 0,-2-1-4,0 0-1,-1 0 1,1 1-1,0 0 1,-1 0 0,1 0-1,-1 1 1,1 0-1,0 0 1,-10 3-1,9-1-7,1 0 0,-1 1 0,1 0 0,0 0 0,0 0 0,0 0 0,0 1 0,1 0 0,-1 0 0,1 0 0,1 0 0,-5 8 0,7-11 15,0 0 1,-1-1-1,1 1 1,1 0 0,-1 0-1,0 0 1,0 0-1,1 0 1,-1 0 0,1 0-1,0 0 1,-1 1-1,1-1 1,0 0-1,0 0 1,0 0 0,1 0-1,-1 0 1,0 0-1,1 0 1,0 1-1,-1-1 1,1 0 0,0-1-1,0 1 1,0 0-1,0 0 1,0 0-1,1-1 1,-1 1 0,0 0-1,1-1 1,-1 1-1,1-1 1,0 0-1,-1 1 1,1-1 0,0 0-1,0 0 1,2 1-1,7 2-31,1 0 0,-1-1 0,1-1 0,-1 1 0,1-2 1,0 0-1,19 0 0,14-7-3680,-31-3-232,-11-2-2103,-2-2-5315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0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12748,'0'0'7847,"88"-14"-6565,-36 6-738,7 2-416,3 3-320,-2 1-1666,-5-2-4612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1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148 311 13613,'0'0'5349,"-4"-8"-2904,3 5-2312,-1 0 1,0 1-1,0-1 0,0 0 1,0 0-1,-1 1 0,1 0 1,-1-1-1,1 1 1,-1 0-1,0 0 0,0 0 1,-6-2-1,7 3-128,1 1 1,-1-1-1,0 1 1,1 0-1,-1 0 0,0 0 1,1 0-1,-1 0 0,0 0 1,1 0-1,-1 0 1,0 0-1,1 1 0,-1-1 1,0 1-1,1-1 0,-1 1 1,1 0-1,-1 0 1,1 0-1,-1 0 0,1 0 1,0 0-1,-1 0 0,1 0 1,0 0-1,0 0 0,0 1 1,0-1-1,0 0 1,0 1-1,0-1 0,0 1 1,1-1-1,-1 1 0,1 0 1,-2 2-1,2-2-60,0-1 1,0 1-1,0 0 0,0-1 0,0 1 0,0-1 1,1 1-1,-1-1 0,0 1 0,1-1 0,-1 1 1,1-1-1,-1 1 0,1-1 0,0 0 0,0 1 0,0-1 1,0 0-1,0 1 0,0-1 0,0 0 0,0 0 1,0 0-1,0 0 0,0 0 0,3 1 0,13 16-173,-4 7 367,-1 0 0,-1 0-1,-1 1 1,-1 1 0,-1 0 0,-2 0 0,-1 0-1,-1 1 1,-1 0 0,-1 0 0,-4 53 0,0-71 58,0-1 0,-1 1 0,0-1 1,0 0-1,-1 0 0,0 0 1,-1 0-1,-6 9 0,10-15-169,-1 0-1,1-1 1,-1 1-1,0-1 0,0 0 1,0 1-1,0-1 1,0 0-1,0 0 1,0 0-1,-1 0 1,1-1-1,-1 1 0,1-1 1,-1 1-1,0-1 1,0 0-1,1 0 1,-1 0-1,0 0 1,0-1-1,0 1 0,0-1 1,0 0-1,0 0 1,0 0-1,0 0 1,0 0-1,0-1 1,-5-1-1,4 0-107,1 0 0,1 0 0,-1-1 0,0 1 0,0-1 0,1 0 0,0 1 0,-1-1 0,1 0 0,0-1 0,1 1 0,-1 0 0,0 0 0,1-1 0,0 1 0,-2-8 0,0-2-374,0 0 0,1 0 0,-1-20 0,3 22 362,1 0 0,0 0 0,0 0 0,1 0 0,1 0 0,0 1 0,1-1 0,0 1 0,0-1 0,1 1 0,0 1 0,1-1 0,7-9 0,12-13 50,1 2 0,40-37 0,-28 30 57,11-11-27,87-96 198,-123 129-131,-2-1 0,0 0 0,-1 0 0,0-1 0,-1 0 0,-1-1 0,10-35 0,-17 51-44,0 0 1,-1 0-1,0-1 0,1 1 1,-1 0-1,0-1 0,0 1 1,0 0-1,-1-1 1,1 1-1,-1-5 0,0 6-7,1 1-1,-1-1 1,1 0-1,0 0 1,-1 1-1,1-1 1,-1 0-1,0 1 1,1-1-1,-1 0 1,0 1 0,1-1-1,-1 1 1,0-1-1,1 1 1,-1-1-1,0 1 1,0 0-1,0-1 1,0 1-1,1 0 1,-2-1-1,-1 1-6,0 1 0,0-1-1,-1 0 1,1 1-1,0-1 1,0 1 0,0 0-1,1 0 1,-1 0 0,0 0-1,0 1 1,0-1 0,1 1-1,-1-1 1,1 1-1,-5 4 1,-10 10 23,0 0 0,1 2 1,1 0-1,1 0 0,0 1 0,-16 32 0,23-37 21,0 1 0,0 0 0,1 0 1,1 1-1,1-1 0,0 1 0,1 0 0,0 0 0,2 0 0,0 22 0,1-36-40,0 1 0,1 0 1,0-1-1,0 1 0,-1-1 1,2 1-1,-1-1 1,0 1-1,0-1 0,1 0 1,-1 1-1,1-1 0,0 0 1,0 0-1,-1 0 0,2 0 1,-1-1-1,0 1 1,0 0-1,0-1 0,1 1 1,-1-1-1,1 0 0,-1 0 1,1 0-1,-1 0 0,1-1 1,0 1-1,-1 0 1,1-1-1,0 0 0,-1 0 1,1 0-1,3 0 0,4 0 14,0 0 0,0-1 0,0 0 0,-1-1 0,1 0 0,-1 0-1,1-1 1,14-7 0,-9 3-61,0-1 1,-1-1-1,0 0 0,-1-1 0,0-1 1,0 0-1,-1-1 0,-1 0 0,0 0 1,0-1-1,-1-1 0,-1 0 0,9-18 1,-22 45 127,0 1 0,1 0 1,0 1-1,1-1 0,0 0 1,2 25-1,0-37-64,0-1 0,1 1 1,-1 0-1,1 0 0,0-1 0,-1 1 0,1 0 0,0-1 0,0 1 1,0-1-1,0 1 0,0-1 0,0 1 0,1-1 0,-1 0 0,0 0 1,1 0-1,-1 1 0,1-1 0,-1-1 0,1 1 0,0 0 1,-1 0-1,1-1 0,0 1 0,0 0 0,-1-1 0,1 0 0,0 1 1,0-1-1,0 0 0,-1 0 0,1 0 0,0 0 0,0-1 1,3 1-1,3-1 41,0 0-1,0 0 1,0 0 0,0-1 0,0-1 0,0 1 0,8-5-1,-5 1-50,1-1-1,-1 0 1,-1 0-1,1-2 0,-1 1 1,-1-1-1,1-1 1,-2 1-1,1-2 0,-1 1 1,-1-1-1,10-18 1,-17 28-19,-4 33 550,3-24-418,-1-1 1,2 0-1,-1 1 0,1-1 1,0 0-1,0 1 0,3 10 1,-3-16-161,1-1 0,0 1 0,-1 0 0,1 0 0,0 0 0,0-1 0,0 1 0,1 0 0,-1-1 0,0 1 0,1-1 0,-1 1-1,1-1 1,-1 0 0,1 0 0,0 0 0,-1 0 0,1 0 0,0 0 0,0 0 0,0 0 0,-1-1 0,1 1 0,0-1 0,0 1 0,0-1 0,0 0 0,0 0 0,0 0 0,0 0 0,3 0 0,-4 0-256,0 0-1,1 0 1,-1 0-1,0-1 1,0 1-1,1 0 1,-1 0-1,0-1 1,0 1-1,0-1 1,1 1-1,-1-1 1,0 1-1,0-1 0,0 0 1,0 0-1,0 0 1,0 1-1,0-1 1,0 0-1,0 0 1,-1 0-1,1 0 1,0-2-1,10-16-8288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1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14061,'0'0'1794,"-1"53"-2595,18-35-2402,8-1-3043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2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80 347 13837,'0'0'4644,"-7"3"-3677,0 0-708,0 0 1,1 1-1,-1-1 1,1 2-1,0-1 1,-7 7-1,12-10-172,-1 0-1,0 0 0,1 1 1,-1-1-1,1 1 0,0-1 1,-1 1-1,1 0 0,0-1 0,0 1 1,0 0-1,0 0 0,1 0 1,-1 0-1,0 0 0,1 0 1,-1 0-1,1 0 0,0 0 1,-1 0-1,1 0 0,0 0 0,0 0 1,1 0-1,-1 0 0,0 0 1,1 0-1,-1 0 0,1 0 1,-1 0-1,1 0 0,0 0 1,1 1-1,-1-1-60,1-1 1,-1 0-1,1 0 0,0 0 1,-1 0-1,1-1 0,0 1 1,-1 0-1,1-1 0,0 1 1,0-1-1,0 1 0,0-1 1,-1 0-1,1 0 0,0 0 0,3 0 1,35-4 364,-26 0-361,0 0 0,0 0 0,-1-2 0,1 1 1,-1-2-1,0 0 0,-1 0 0,0-1 0,0-1 1,-1 0-1,0-1 0,0 0 0,-1 0 0,-1-1 1,13-17-1,-14 17-26,0-1 0,-1 0 1,-1 0-1,1-1 0,-2 1 0,0-1 0,0 0 1,-1-1-1,-1 1 0,0-1 0,-1 0 1,-1 1-1,0-1 0,-1 0 0,0 0 1,-3-17-1,3 28-15,-1-1 0,1 1 0,-1-1 0,0 1 0,0 0 0,0-1 1,-1 1-1,1 0 0,-1 0 0,0 0 0,0 0 0,0 0 0,0 0 0,0 0 0,0 1 0,-1-1 1,0 1-1,1 0 0,-1 0 0,0 0 0,0 0 0,0 0 0,0 1 0,0-1 0,-1 1 0,1 0 0,0 0 1,-1 0-1,1 0 0,0 0 0,-1 1 0,1 0 0,-1 0 0,1 0 0,-7 1 0,2 0-7,0 0 0,0 1 0,1 0 0,-1 1 0,0 0 1,1 0-1,0 1 0,0 0 0,0 0 0,0 0 0,1 1 0,0 0 0,0 0 0,-9 10 0,9-8 31,1 0 0,0 0 0,0 0 0,0 1 0,1 0 0,0-1 0,1 1 0,0 1 0,0-1 0,1 0 0,0 1 0,-1 11 0,3-13-2,0-1-1,0 1 1,0-1-1,1 1 1,0-1-1,1 1 1,0-1-1,0 0 0,0 0 1,0 0-1,1 0 1,0 0-1,0 0 1,1-1-1,0 0 1,7 10-1,10 6-1005,47 36 0,-52-46-25,0 2-1,-2-1 0,1 2 1,-2 0-1,0 0 1,21 30-1,-29-33-7974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7687,'0'0'5734,"11"-9"-2852,2-1-2085,0 0 0,1 1 0,0 1 0,0 0 0,1 1 0,22-8 0,-32 14-601,0 0 0,0-1 0,0 1 0,-1 1 0,1-1 0,0 1 0,0 0 0,0 0 0,0 0 0,0 1 0,0 0 0,9 2-1,-11-1-169,0-1-1,0 1 1,0 0-1,0 0 1,0 0-1,0 1 1,-1-1-1,1 0 0,-1 1 1,0 0-1,0 0 1,0 0-1,0 0 1,0 0-1,0 0 0,-1 0 1,0 0-1,1 1 1,-1-1-1,-1 0 1,2 5-1,-1-2 44,1 1 1,-1 0-1,-1 0 0,1 0 1,-1 0-1,-1 0 0,1 0 0,-1 0 1,0 0-1,-1-1 0,0 1 1,0 0-1,-5 10 0,-2 0 128,0 0-1,-2-1 1,-18 22-1,-17 26 418,45-63-610,0 0 0,0 0 0,0 0-1,1-1 1,-1 1 0,1 0 0,-1 0-1,0 0 1,1 0 0,0 0 0,-1 0-1,1 0 1,0 1 0,-1-1 0,1 0-1,0 0 1,0 0 0,0 0 0,0 0 0,0 0-1,0 0 1,0 1 0,0-1 0,1 0-1,-1 0 1,0 0 0,1 0 0,-1 0-1,0 0 1,1 0 0,0 0 0,-1 0-1,1 0 1,-1 0 0,1 0 0,0 0 0,0-1-1,0 1 1,-1 0 0,1-1 0,0 1-1,0 0 1,0-1 0,0 1 0,0-1-1,0 1 1,0-1 0,0 0 0,0 1-1,1-1 1,-1 0 0,0 0 0,0 0 0,0 0-1,2 0 1,9 1 21,0 0-1,0-1 1,24-4-1,-35 4-23,69-17-567,-66 16 237,0 0 0,0 0 0,0-1 0,0 0 1,0 0-1,-1 0 0,1 0 0,0-1 0,-1 1 0,0-1 1,0 0-1,0 0 0,0 0 0,4-5 0,-6-4-3909,-4 2-2483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2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11691,'0'0'8232,"55"-7"-7624,-18 10-383,2 4-193,8-1 32,-6-2-1249,4-1-3011,-9-3-5702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3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28 433 11371,'0'0'5642,"-5"8"-3245,-16 23-614,21-30-1756,0-1-1,0 0 0,-1 0 0,1 1 0,0-1 0,0 0 0,0 0 0,0 1 1,0-1-1,0 0 0,0 0 0,-1 1 0,1-1 0,0 0 0,0 1 1,0-1-1,0 0 0,0 0 0,0 1 0,0-1 0,0 0 0,1 1 1,-1-1-1,0 0 0,0 0 0,0 1 0,0-1 0,0 0 0,0 0 0,0 1 1,1-1-1,-1 0 0,0 0 0,0 1 0,0-1 0,1 0 0,-1 0 1,0 0-1,0 1 0,1-1 0,-1 0 0,0 0 0,0 0 0,1 0 1,-1 0-1,0 0 0,0 0 0,1 0 0,-1 1 0,0-1 0,0 0 0,1 0 1,15 0 264,-14 0-121,8-1-20,1-1 0,0 0 0,-1 0 0,0-1 0,1-1 0,-1 1 0,-1-2 0,1 1 0,16-11-1,-18 10-131,-1 1-1,0-2 0,-1 1 1,1 0-1,-1-1 0,0-1 1,0 1-1,-1-1 0,0 0 1,0 0-1,0 0 0,5-14 1,-9 19-7,0 0-1,0 0 1,-1-1 0,1 1 0,-1 0 0,1 0 0,-1-1-1,0 1 1,0 0 0,0-1 0,-1-2 0,1 5-21,0-1 1,0 1-1,0-1 0,-1 1 1,1-1-1,0 1 0,0 0 1,-1-1-1,1 1 0,0-1 1,-1 1-1,1 0 1,0-1-1,-1 1 0,1 0 1,0-1-1,-1 1 0,1 0 1,-1 0-1,1-1 1,-1 1-1,1 0 0,0 0 1,-1 0-1,1 0 0,-1-1 1,1 1-1,-1 0 1,1 0-1,-2 0 0,0 1-13,0-1 1,-1 1-1,1 0 0,0 0 0,0 0 0,0 0 0,0 0 0,0 0 0,0 1 0,0-1 1,0 1-1,0-1 0,1 1 0,-1 0 0,1 0 0,-1-1 0,1 1 0,-3 4 1,-5 10 11,1 1 1,-10 25 0,16-37 40,0 0 0,0 0-1,1 0 1,0 1 0,0-1 0,0 1 0,1-1 0,0 0 0,0 1 0,0-1-1,1 1 1,2 10 0,-2-15-21,0 1-1,0-1 1,0 1-1,1-1 1,-1 1-1,1-1 1,-1 0-1,1 0 1,-1 1-1,1-1 1,0 0-1,-1-1 0,1 1 1,0 0-1,0 0 1,0-1-1,0 1 1,0-1-1,-1 0 1,1 1-1,0-1 1,0 0-1,0 0 1,0 0-1,0 0 1,0-1-1,0 1 1,0 0-1,3-2 1,4 0 3,0 0 1,0-1 0,0 0 0,-1 0-1,10-5 1,4-7-329,0 0 0,28-25 0,-5 2 31,-44 37 251,-1 1-1,1-1 1,-1 1-1,1-1 1,-1 1-1,1-1 1,0 1-1,-1-1 1,1 1-1,-1 0 1,1-1 0,0 1-1,0 0 1,-1-1-1,1 1 1,0 0-1,-1 0 1,1 0-1,0 0 1,0 0 0,-1 0-1,1 0 1,0 0-1,0 0 1,-1 0-1,1 0 1,0 0-1,0 0 1,-1 1-1,1-1 1,0 0 0,-1 0-1,2 1 1,8 24 52,-10-23 29,1 0 1,-1 0 0,1 1-1,-1-1 1,1 0-1,0 0 1,0 0-1,0 1 1,0-1-1,0 0 1,0 0-1,1-1 1,-1 1-1,1 0 1,-1 0 0,1-1-1,0 1 1,-1-1-1,1 1 1,4 1-1,0-1 20,0-2 0,1 1 0,-1-1 0,0 1 0,0-2-1,1 1 1,-1-1 0,0 0 0,0 0 0,0-1 0,0 1 0,0-1 0,0-1 0,0 1-1,-1-1 1,1 0 0,-1 0 0,0-1 0,0 0 0,0 0 0,7-7 0,2-3-64,0 0 1,-1-1 0,0 0 0,-2-1 0,16-28 0,-16 24-12,-2 0-1,0 0 1,-1-1 0,-1 0 0,-1 0-1,-1-1 1,-1 1 0,-1-1 0,-1 0-1,-1-38 1,-7 45-90,-4 21-23,-7 22 9,7 9 505,0 1-1,3 0 0,1 0 1,2 0-1,1 61 0,3-94-366,0 0-1,1 0 1,0 0-1,0-1 0,0 1 1,1-1-1,-1 1 0,1-1 1,0 1-1,0-1 1,1 0-1,3 6 0,-5-9-15,1 1 0,-1-1 0,0 0 0,0 1 0,0-1 0,1 0 0,-1 0 0,1 0 0,-1 0 0,1 0 0,-1-1 0,1 1 0,-1 0 0,1-1 0,0 1 0,-1-1 0,1 1 0,0-1 0,0 0 0,-1 0 0,1 0 0,0 0 0,0 0 0,-1 0 0,1 0 0,0-1 0,-1 1 0,1 0 0,0-1 0,-1 0 0,1 1 0,0-1 0,-1 0 0,1 0 0,-1 0 0,0 0 0,3-2 0,-1 0 7,0 0 1,-1 0-1,1 0 0,-1 0 0,1-1 0,-1 1 0,0-1 0,-1 1 0,1-1 0,-1 0 0,1 0 0,-1 0 0,0 0 0,0-8 0,2-45-68,-3 53-116,-1 7 164,1 0 0,0 0 0,0 1-1,0-1 1,0 0 0,1 0 0,-1 0 0,1 1 0,0-1 0,0 0 0,0 0 0,0 0 0,1 0 0,-1 0-1,1-1 1,-1 1 0,1 0 0,0-1 0,0 1 0,1-1 0,-1 1 0,0-1 0,1 0 0,-1 0 0,1 0-1,0-1 1,-1 1 0,1 0 0,0-1 0,0 0 0,0 0 0,0 0 0,0 0 0,1 0 0,-1-1 0,0 1-1,6-1 1,2 1-34,1-1-1,-1 0 0,1-1 0,-1 0 0,1-1 0,-1 0 1,0-1-1,19-7 0,-25 9 22,-1-1 0,1 0 0,0-1 1,-1 1-1,0-1 0,1 0 0,-1 0 0,0 0 0,0 0 1,-1-1-1,1 0 0,-1 0 0,0 0 0,0 0 0,0 0 1,0-1-1,-1 1 0,0-1 0,0 1 0,0-1 0,0 0 1,0-6-1,-2 11 21,0 1-1,0-1 1,0 0 0,0 0 0,0 0 0,0 0-1,-1 1 1,1-1 0,0 0 0,0 0 0,0 0-1,0 0 1,-1 0 0,1 0 0,0 1 0,0-1-1,0 0 1,-1 0 0,1 0 0,0 0 0,0 0 0,-1 0-1,1 0 1,0 0 0,0 0 0,0 0 0,-1 0-1,1 0 1,0 0 0,0 0 0,-1 0 0,1 0-1,0 0 1,0 0 0,0 0 0,-1-1 0,1 1-1,0 0 1,0 0 0,0 0 0,0 0 0,-1 0 0,1-1-1,0 1 1,0 0 0,0 0 0,0 0 0,0 0-1,-1-1 1,1 1 0,0 0 0,0 0 0,0 0-1,0-1 1,0 1 0,0 0 0,0 0 0,0 0 0,0-1-1,0 1 1,0 0 0,0 0 0,0-1 0,0 1-1,0 0 1,0 0 0,0-1 0,-14 14 111,10-7-103,-1 1 0,2-1 1,-1 1-1,1 0 1,0 0-1,0 1 0,1-1 1,0 1-1,0-1 0,1 1 1,0-1-1,0 1 0,1 0 1,0 0-1,1 9 0,-1-16-97,0 0 0,1 0 0,-1 0 0,0 0 0,1 0 0,-1 0 1,0-1-1,1 1 0,-1 0 0,1 0 0,0 0 0,-1 0 0,1-1 0,0 1 0,-1 0 0,1-1 0,0 1 0,0-1 0,0 1 0,-1-1 0,1 1 0,0-1 0,0 1 0,0-1 0,0 0 0,0 1 0,0-1 0,0 0 0,0 0 0,0 0 0,1 0 0,0 0-325,0 0-1,-1 0 0,1 0 1,0 0-1,-1-1 1,1 1-1,0 0 1,-1-1-1,1 1 1,-1-1-1,1 0 1,-1 0-1,1 1 0,-1-1 1,1 0-1,-1 0 1,0 0-1,2-2 1,9-16-5896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4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12908,'0'0'7015,"12"52"-14670,10-32 1857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4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939 309 8168,'0'0'5600,"-2"7"-3438,-7 36 540,1-7-512,2 1 0,-4 65 1,12-72-1837,1 1 1,2-1 0,11 39-1,-10-49-245,-1 0 0,0 1-1,-2-1 1,0 1 0,-2 0-1,0 0 1,-1 0 0,-6 40-1,5-56-47,0-1 0,0 0 0,-1 0-1,0 0 1,0 0 0,0 0 0,0-1-1,-1 1 1,1-1 0,-1 1-1,0-1 1,0 0 0,0 0 0,0 0-1,-1 0 1,1-1 0,-8 5-1,8-6-9,0 0-1,1 0 1,-1 0-1,0 0 1,0-1-1,0 1 1,0-1-1,0 0 1,0 0-1,0 0 1,0 0-1,0 0 1,0-1-1,1 1 0,-1-1 1,0 0-1,0 1 1,0-2-1,0 1 1,1 0-1,-1 0 1,1-1-1,-1 1 1,1-1-1,-1 0 1,-3-4-1,-13-15-424,1-1-1,1-1 0,1-1 1,0 0-1,2-1 1,2 0-1,0-1 0,1-1 1,2 1-1,0-2 1,-6-40-1,14 63 178,0 0 0,0 0 0,1 0 0,-1 0 0,1 0 0,0 0 0,1 0 0,-1 0-1,1 0 1,0 0 0,0 0 0,0 1 0,1-1 0,0 0 0,0 1 0,0-1 0,0 1 0,1-1 0,0 1 0,0 0 0,0 0 0,0 0-1,4-3 1,4-9-3150,-6-3-2701</inkml:trace>
  <inkml:trace contextRef="#ctx0" brushRef="#br0" timeOffset="1">1 15 16624,'0'0'-128,"66"-15"-7400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9.4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11115,'0'0'2471,"10"1"-1045,29 3-389,58 6 1650,-87-8-2488,0 0-1,-1 0 0,1 1 1,-1 0-1,1 0 0,-1 1 1,11 6-1,-18-8-134,1 0 0,-1 1 0,0-1 0,0 0 1,0 1-1,0-1 0,0 1 0,0 0 0,-1-1 0,1 1 0,-1 0 0,0 0 0,0 0 0,0 0 0,0 0 0,0 0 0,-1 1 0,0-1 0,1 0 0,-1 0 0,0 0 1,0 1-1,-1-1 0,1 0 0,-1 0 0,0 0 0,1 0 0,-1 0 0,-1 0 0,-1 5 0,-4 7 406,0 0 0,-1 0-1,-1-1 1,-15 19 0,-53 58 16,73-88-1659,3-17-16616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3.6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55 0 8008,'0'0'12918,"1"11"-12560,-3 19 79,-1 0 0,-2 0 0,-1 0 0,-1 0-1,-11 28 1,14-43 436,1-5-4388,-1-29-2576,0-1 720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5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14286,'0'0'6224,"0"12"-4735,-2 14-619,1-8-317,0 1-1,1 0 1,3 31 0,-2-46-522,-1-1 0,1 1-1,-1-1 1,1 0 0,0 1 0,0-1 0,0 0 0,1 0 0,-1 0 0,1 0 0,0 0-1,0 0 1,0 0 0,0-1 0,0 1 0,0 0 0,1-1 0,-1 0 0,1 0-1,0 0 1,0 0 0,0 0 0,0 0 0,0-1 0,0 1 0,0-1 0,6 2 0,-1-2 4,0 0 1,1-1-1,-1 0 1,0 0-1,0-1 1,0 0-1,0 0 1,0 0-1,0-1 1,0-1 0,0 1-1,12-7 1,2-3 18,-1-2 0,36-27 0,-46 33-38,-11 7-22,1 0-1,0 1 0,0-1 1,0 0-1,0 1 0,0-1 1,0 0-1,0 1 0,0 0 1,0-1-1,0 1 1,0 0-1,0-1 0,0 1 1,0 0-1,0 0 0,1 0 1,-1 0-1,0 0 1,0 0-1,0 0 0,0 0 1,0 0-1,0 1 0,0-1 1,0 0-1,1 1 0,0 0 1,22 26-164,-22-23 178,1 0-1,-1-1 1,1 1-1,0-1 1,0 1-1,8 4 1,-6-5 20,1 0 1,-1 0-1,1-1 1,0 1-1,0-1 1,0-1 0,0 1-1,0-1 1,0 0-1,1-1 1,-1 1 0,9-2-1,4-1 49,0-1 0,32-9 0,-35 7-64,0 1 1,1 1 0,30-2-1,-46 5-8,0 1 0,0-1 0,1 1-1,-1 0 1,0 0 0,0-1 0,0 1 0,0 0-1,0 0 1,0 0 0,0 0 0,0 0 0,0 0-1,-1 0 1,1 0 0,0 1 0,-1-1 0,1 0 0,-1 0-1,1 1 1,-1-1 0,0 0 0,1 1 0,-1-1-1,0 0 1,0 1 0,0 0 0,0 0 22,0 1 1,1-1-1,-1 0 1,0 0-1,1-1 0,0 1 1,-1 0-1,1 0 1,0 0-1,0 0 1,0 0-1,0-1 0,0 1 1,0 0-1,1-1 1,-1 1-1,0-1 1,1 1-1,0-1 1,-1 0-1,1 0 0,-1 0 1,1 0-1,0 0 1,0 0-1,3 1 1,5-2 41,0 0 1,0-1-1,0-1 1,-1 1-1,1-2 1,-1 1-1,0-1 1,1-1-1,-1 0 1,-1 0-1,12-7 1,-10 5-128,0 1 0,0 0 1,0 1-1,0 0 0,1 1 1,-1 0-1,1 1 0,20-3 1,-28 18-1956,-4-8-3213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5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17072,'0'0'737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6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146 254 7623,'33'-52'1077,"24"-43"3459,-53 87-3646,1-1 1,-2 0 0,1 0 0,-1 0-1,-1 0 1,0-1 0,0 1-1,1-15 1,-3 24-847,0-1 0,0 1 0,0-1 0,0 1-1,0 0 1,-1-1 0,1 1 0,0-1 0,0 1 0,0-1 0,0 1 0,-1 0-1,1-1 1,0 1 0,0-1 0,-1 1 0,1 0 0,0-1 0,0 1-1,-1 0 1,1 0 0,0-1 0,-1 1 0,1 0 0,-1 0 0,1-1 0,0 1-1,-1 0 1,1 0 0,-1 0 0,1-1 0,0 1 0,-1 0 0,1 0-1,-1 0 1,1 0 0,-1 0 0,1 0 0,-1 0 0,1 0 0,-1 0 0,1 0-1,0 1 1,-1-1 0,1 0 0,-1 0 0,1 0 0,0 0 0,-1 1-1,0-1 1,-23 14 255,11-3-260,1 1 1,1 0 0,0 1-1,1 0 1,0 1-1,-10 19 1,-44 95 644,59-117-577,-2 4 70,-10 21 256,-12 39 0,26-66-405,0 0 0,1 0 0,0 0 0,1 0 0,0 0 0,0 1-1,1-1 1,0 0 0,0 1 0,3 11 0,-2-19-27,0 1 0,0-1 1,0 0-1,0 1 0,1-1 0,-1 0 0,1 0 0,-1 0 0,1 0 1,0 0-1,0 0 0,0-1 0,0 1 0,0-1 0,0 1 1,0-1-1,0 0 0,1 0 0,3 2 0,-1-1-13,1 0 1,0-1-1,0 0 0,0 0 1,0 0-1,0 0 0,0-1 0,10-1 1,-12 1 5,0 0 1,1-1 0,-1 0 0,0 0 0,0 0 0,0 0 0,-1-1-1,1 0 1,0 1 0,0-1 0,-1-1 0,5-2 0,-6 3 10,-1 1 0,0-1 1,1 1-1,-1-1 0,0 1 1,0-1-1,0 0 0,0 0 1,0 1-1,-1-1 0,1 0 1,0 0-1,-1 0 0,1 0 1,-1 0-1,0 0 0,0 0 1,0 0-1,0 0 0,0 0 1,0 0-1,0 0 0,-1 0 1,1 0-1,-2-3 0,0 1-9,0 0-1,0 1 1,-1-1-1,1 1 1,-1 0-1,0 0 1,0 0-1,0 0 1,0 0 0,-1 1-1,1-1 1,-1 1-1,0 0 1,-5-3-1,5 4-18,1-1 0,0 1 0,0-1 1,0 1-1,-1 0 0,1 0 0,-1 0 0,1 1 0,-1-1 0,1 1 1,-1 0-1,1 0 0,-1 0 0,1 0 0,-1 1 0,1 0 0,-1-1 1,-2 2-1,6-2 19,0 0 1,1 0 0,-1 0 0,0 0 0,1 0-1,-1 0 1,0 0 0,1 0 0,-1 1 0,0-1-1,0 0 1,1 0 0,-1 0 0,0 0 0,1 0-1,-1 1 1,0-1 0,0 0 0,1 0 0,-1 0-1,0 1 1,0-1 0,1 0 0,-1 0 0,0 1-1,0-1 1,0 0 0,0 1 0,1-1 0,-1 0-1,0 0 1,0 1 0,0-1 0,0 0 0,0 1-1,0-1 1,0 0 0,0 1 0,0-1 0,0 0-1,0 1 1,0-1 0,0 0 0,0 1 0,0-1-1,0 0 1,0 1 0,-1-1 0,1 0 0,0 0-1,0 1 1,0-1 0,0 0 0,-1 1 0,1-1-1,0 0 1,0 0 0,-1 0 0,1 1 0,0-1 0,0 0-1,-1 0 1,1 0 0,0 1 0,0-1 0,-1 0-1,0 0 1,28 5-190,-6-6 112,0-1 1,-1-1 0,1-1 0,-1-1 0,1-1-1,-1-1 1,-1 0 0,0-1 0,33-20 0,-32 19 91,-20 8 10,0 1-1,0 0 1,1 0-1,-1 0 1,0 0-1,1-1 1,-1 1-1,0 0 1,1 0-1,-1 0 1,0 0-1,1 0 1,-1 0-1,0 0 1,1 0-1,-1 0 1,0 0-1,1 0 1,-1 0-1,0 0 0,1 0 1,-1 1-1,0-1 1,0 0-1,1 0 1,-1 0-1,0 0 1,1 0-1,-1 1 1,0-1-1,0 0 1,1 0-1,-1 1 1,0-1-1,0 0 1,0 0-1,1 1 0,3 16 338,-7 23 75,3-40-411,-3 16 118,-1 0 0,-1 0 0,-7 18 0,7-22-352,0 0 1,1 0 0,1 0 0,0 0 0,0 1 0,0 13 0,3-25 105,0-1-1,0 0 1,0 0-1,1 1 1,-1-1-1,0 0 1,0 0 0,0 1-1,0-1 1,0 0-1,0 0 1,0 1-1,1-1 1,-1 0-1,0 0 1,0 0 0,0 1-1,1-1 1,-1 0-1,0 0 1,0 0-1,0 0 1,1 0 0,-1 0-1,0 1 1,0-1-1,1 0 1,-1 0-1,0 0 1,0 0-1,1 0 1,-1 0 0,0 0-1,1 0 1,-1 0-1,0 0 1,0 0-1,1 0 1,-1 0-1,0 0 1,0 0 0,1 0-1,-1-1 1,0 1-1,0 0 1,1 0-1,-1 0 1,0 0-1,0 0 1,1-1-1,0 1-315,14-7-5023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6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15855,'0'0'2626,"-5"12"-997,-14 31-606,2 1 1,2 1-1,3 0 0,1 1 1,2 0-1,-5 83 1,13-115-1260,3 41 861,-2-53-805,0 0 0,0 1-1,1-1 1,-1 0 0,1 0 0,-1 0 0,1 0-1,0 0 1,0 0 0,0 0 0,0 0-1,0 0 1,0-1 0,0 1 0,1 0 0,-1-1-1,1 1 1,-1-1 0,1 1 0,2 0 0,-4-1-200,1-1 1,-1 0 0,1 0 0,-1 0-1,1 1 1,-1-1 0,1 0 0,-1 0-1,1 0 1,-1 0 0,1 0 0,-1 0-1,1 0 1,-1 0 0,1 0 0,-1-1 0,1 1-1,-1 0 1,1 0 0,-1 0 0,1 0-1,-1-1 1,1 1 0,0-1 0,6-11-8926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6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10762,'0'0'8926,"1"7"-7143,-1-4-1630,0-1 0,1 1 1,-1 0-1,0-1 0,1 1 0,0 0 0,0-1 1,0 1-1,0-1 0,0 1 0,0-1 0,1 1 1,-1-1-1,1 0 0,-1 0 0,1 0 0,0 0 0,0 0 1,0 0-1,0 0 0,0-1 0,1 1 0,-1-1 1,0 0-1,1 1 0,-1-1 0,1 0 0,-1 0 1,1-1-1,0 1 0,-1 0 0,5-1 0,3 1-52,-1 0 0,1-1 0,0-1 0,-1 0 0,1 0 0,0-1 0,-1 0 0,0 0-1,1-1 1,12-6 0,-18 7-84,1 0 0,-1-1-1,0 1 1,0-1 0,0 0 0,0 0-1,0 0 1,-1 0 0,1-1 0,-1 0-1,0 1 1,0-1 0,0 0 0,-1 0-1,1-1 1,-1 1 0,0-1-1,0 1 1,-1-1 0,1 0 0,-1 1-1,1-9 1,-2 12-25,1 0 0,-1 0-1,0 0 1,0 0 0,0 0-1,0 1 1,0-1 0,0 0-1,0 0 1,0 0 0,-1 0-1,1 0 1,0 0 0,-1 1-1,1-1 1,0 0 0,-1 0-1,1 0 1,-1 1 0,1-1-1,-1 0 1,1 0 0,-1 1-1,0-1 1,1 1 0,-1-1-1,0 0 1,0 0 0,-1 1-16,0-1 0,0 1-1,1 0 1,-1 0 0,0 0 0,1 0 0,-1 0 0,0 0 0,0 0 0,1 0 0,-1 1 0,0-1 0,-2 2 0,-2 0-10,0 1 0,1-1 0,-1 1 1,1 0-1,0 0 0,0 1 0,-8 8 0,5-3 33,1 1 0,0 0 0,1 0 0,0 1 0,-5 13 0,10-20 15,-1-1 1,1 1-1,0 0 1,-1 0-1,2-1 1,-1 1 0,0 0-1,1 0 1,-1 0-1,1 0 1,0 0-1,1 0 1,-1-1-1,1 1 1,0 0 0,-1 0-1,2 0 1,-1-1-1,0 1 1,3 4-1,-2-6-4,1 0 0,-1 0 0,1 0 0,0 0 0,0 0 0,-1 0 0,1-1 0,0 0 0,1 1 0,-1-1 1,0 0-1,0 0 0,0-1 0,1 1 0,-1-1 0,0 0 0,1 1 0,-1-2 0,0 1 0,4-1 0,2 1 11,-1-1 0,1-1 0,-1 0 0,0 0 0,0 0 0,15-8 0,-4-1-15,0-2 0,-1-1 0,-1 0 0,-1-1 0,29-33 0,1-1-10,-49 81-300,0-19 295,-2 10 69,-5 46 0,10-65-48,-1 0-1,1 0 1,0 0-1,0 0 1,0-1-1,1 1 1,-1 0-1,1 0 1,0 0-1,0 0 1,1-1-1,-1 1 1,1 0-1,-1-1 1,1 0-1,0 1 1,1-1-1,-1 0 1,4 5-1,-4-7-64,-1 0-1,0 0 0,0 0 0,1 0 0,-1 0 0,1-1 1,-1 1-1,1 0 0,-1-1 0,1 1 0,-1-1 0,1 0 1,0 1-1,-1-1 0,1 0 0,0 0 0,-1 0 0,1 0 1,0 0-1,-1 0 0,1-1 0,-1 1 0,1 0 0,0-1 0,-1 1 1,1-1-1,-1 0 0,1 1 0,-1-1 0,0 0 0,1 0 1,1-2-1,0 0-970,1-1 0,-1 0 0,0 0 0,0 0 0,-1 0 0,1 0 0,-1-1 0,0 1 0,2-8 0,6-19-8772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7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15375,'0'0'6470,"22"60"-7079,1-39-1857,0 0-1186,5-2-1184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7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120 379 10730,'0'0'6417,"-11"3"-5536,2-1-559,0 2 1,0-1-1,1 1 1,-1 0-1,1 1 0,-13 8 1,18-11-207,1 0 0,-1 0 0,1 0 1,-1 0-1,1 0 0,0 0 0,0 1 0,0-1 1,0 1-1,0-1 0,1 1 0,-1 0 0,1 0 1,-1 0-1,1 0 0,0 0 0,0 0 0,1 0 1,-1 0-1,1 0 0,-1 0 0,1 1 0,0-1 0,0 0 1,0 0-1,1 0 0,-1 1 0,2 2 0,-1-4-90,0-1-1,0 0 0,0 1 0,1-1 0,-1 0 0,1 0 0,-1 0 0,0 0 0,1 0 1,0 0-1,-1 0 0,1 0 0,-1-1 0,1 1 0,0-1 0,0 1 0,-1-1 1,1 0-1,0 1 0,0-1 0,-1 0 0,1 0 0,0 0 0,2-1 0,46-6 484,-36 2-493,-1 0-1,0-1 1,0-1-1,-1 0 1,1-1-1,-2-1 0,1 1 1,-1-2-1,-1 1 1,0-2-1,0 1 0,-1-1 1,0-1-1,-1 0 1,0 0-1,6-15 0,-5 11-34,-2-1 0,0 0-1,0-1 1,-2 1 0,0-1-1,-1 0 1,-1 0 0,-1-1-1,0 1 1,-2-1 0,0 1-1,-3-20 1,3 33 6,-1 1-1,1 0 1,-1 0-1,-1 0 1,1-1 0,0 1-1,-1 1 1,0-1-1,0 0 1,0 0-1,-1 1 1,1-1-1,-1 1 1,0 0 0,0-1-1,0 1 1,0 1-1,0-1 1,-1 0-1,1 1 1,-1 0 0,0 0-1,0 0 1,-7-3-1,6 4-1,0 0 0,0 0 0,0 1 0,0 0 0,0-1 0,0 2 0,0-1 0,0 1 0,0 0 0,0 0 0,0 0 0,0 0 0,0 1 0,1 0 0,-1 0 0,1 0 0,-1 1 0,1-1 0,0 1 0,-7 7 0,0-1 20,2 0 0,-1 1 0,2 0 0,-1 0 0,1 1 0,1 0 0,-10 19 0,15-25-3,0 0 1,0 0 0,0 0-1,0 0 1,1 0-1,0 1 1,0-1-1,0 0 1,1 1-1,0-1 1,0 1-1,0-1 1,1 0 0,-1 1-1,1-1 1,1 0-1,-1 1 1,1-1-1,0 0 1,0 0-1,4 7 1,8 7-729,1-1 0,0-1-1,1-1 1,31 26 0,-26-25-1338,-1 2 0,32 37 0,-31-27-6723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8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98 11018,'10'-6'2248,"-5"3"-2037,46-28 3234,-48 29-3064,0 0 0,0 0 0,-1 0 0,1 0 0,0-1 0,-1 1 0,1-1-1,-1 0 1,0 0 0,0 0 0,0 0 0,-1 0 0,1 0 0,-1 0 0,1-1 0,0-3 0,-2 6-342,0 1 0,-1-1-1,1 1 1,0 0 0,0-1 0,-1 1-1,1-1 1,0 1 0,-1 0 0,1-1-1,0 1 1,-1 0 0,1-1 0,-1 1-1,1 0 1,-1 0 0,1-1 0,-1 1-1,1 0 1,0 0 0,-1 0-1,1 0 1,-1 0 0,1 0 0,-1-1-1,1 1 1,-1 0 0,1 0 0,-1 1-1,1-1 1,-1 0 0,1 0 0,-1 0-1,1 0 1,-1 0 0,1 0 0,-1 1-1,1-1 1,-1 0 0,1 0 0,-1 1-1,1-1 1,-1 1 0,-23 11-153,12-3 97,1 0-1,1 1 1,0 1 0,0 0-1,1 0 1,0 1 0,1 0-1,0 0 1,1 1-1,0 0 1,1 1 0,1-1-1,0 1 1,1 0 0,1 0-1,0 0 1,0 1 0,2-1-1,0 1 1,0 0 0,1-1-1,1 1 1,1-1 0,0 1-1,1-1 1,0 0 0,8 20-1,29 61-173,-17-43-286,20 67 0,-38-100 425,0-1 1,-2 1-1,0 0 0,-1 0 1,-1 0-1,-1 0 0,-3 32 0,1-42 161,-1-1-1,1 1 0,-2-1 0,1 1 0,-1-1 0,0 0 0,0 0 0,-1-1 0,-1 1 0,1-1 1,-1 0-1,0 0 0,0-1 0,-15 11 0,16-13 36,0 1 0,-1-2 0,1 1 0,-1-1 0,0 1 0,-1-2 0,1 1-1,0-1 1,-1 0 0,1 0 0,-1 0 0,0-1 0,1 0 0,-1-1 0,0 1 0,0-2 0,0 1 0,1 0 0,-1-1 0,-10-3 0,14 2-109,-1 0-1,1 0 1,-1 0 0,1-1 0,0 1-1,0-1 1,0 0 0,0 0 0,0 0 0,1 0-1,-1 0 1,1-1 0,0 1 0,0-1-1,0 0 1,1 0 0,-1 1 0,1-1 0,0 0-1,0 0 1,-1-7 0,-1-10-159,0-1 0,1-36 1,2 55 86,1-25-294,1 1 0,1 0 0,1 0 0,2 0-1,0 0 1,2 1 0,1 0 0,1 1 0,19-36-1,13-9-110,90-118-1,0 3 113,-127 178 341,-2 3 9,0 0 0,-1 1 1,0-1-1,0 0 0,0 0 0,-1 0 0,1-1 1,1-5-1,-24 28 583,14-8-510,0 0 1,1 0 0,0 0-1,0 1 1,1 0-1,0 0 1,1 0 0,1 1-1,0-1 1,0 1-1,1 0 1,0 0-1,1 0 1,1 0 0,0 0-1,1 12 1,0-21-71,1 1 0,-1-1 0,0 0 0,1 0 0,0 0 0,0 0 1,0 0-1,0 0 0,0 0 0,1-1 0,-1 1 0,1-1 0,-1 0 0,1 0 1,0 0-1,0 0 0,0 0 0,0 0 0,0-1 0,1 0 0,-1 0 0,0 1 1,1-2-1,-1 1 0,0 0 0,1-1 0,-1 0 0,1 1 0,5-2 0,3 2 15,1-2-1,0 1 1,-1-2-1,1 0 0,-1 0 1,0-1-1,14-5 1,-10 1-42,-1 0-1,1-1 1,-1-1 0,-1-1 0,1 0 0,-2-1-1,25-24 1,-30 27-2,-1 0-1,0-1 0,0 0 0,-1 0 0,0-1 1,-1 1-1,0-1 0,0 0 0,-1-1 1,0 1-1,-1-1 0,0 0 0,1-15 1,-3 25 1,-1 1 1,0 0-1,0-1 1,0 1-1,1 0 1,-1-1-1,0 1 0,0 0 1,0-1-1,0 1 1,0 0-1,0-1 1,0 1-1,0-1 1,0 1-1,0 0 1,0-1-1,0 1 1,0-1-1,0 1 1,0 0-1,0-1 1,0 1-1,0 0 1,-1-1-1,1 1 1,0 0-1,0-1 1,0 1-1,-1 0 1,1-1-1,0 1 1,0 0-1,-1 0 1,1-1-1,0 1 1,-1 0-1,1 0 1,0-1-1,-1 1 1,1 0-1,0 0 1,-1 0-1,1 0 1,0 0-1,-1 0 1,1-1-1,-1 1 1,1 0-1,0 0 1,-1 0-1,1 0 1,-1 0-1,1 0 1,0 1-1,-1-1 1,1 0-1,0 0 0,-1 0 1,1 0-1,0 0 1,-1 0-1,1 1 1,0-1-1,-1 0 1,1 0-1,0 1 1,-1-1-1,1 0 1,-20 21-91,13-8 207,1 0 1,0 0-1,1 0 1,0 1-1,1 0 1,1 0-1,0 0 1,1 0-1,1 0 1,0 0-1,1 1 1,2 19-1,-2-32-92,0 1 0,0-1 0,1 0 0,-1 1 0,1-1 0,0 0 0,-1 0 0,1 0 0,0 0 0,0 0 0,1 0 0,-1 0 0,0 0 0,1 0-1,-1 0 1,1-1 0,-1 1 0,1 0 0,0-1 0,0 0 0,3 3 0,-2-3 5,0 0 1,1 0-1,-1 0 0,0-1 1,1 1-1,-1-1 0,1 1 0,-1-1 1,1-1-1,-1 1 0,0 0 0,1-1 1,3 0-1,2-2 9,1 0 0,-1 0 0,0-1 0,0 0-1,0-1 1,-1 1 0,0-2 0,0 1 0,10-10 0,-11 9-46,0-2 0,0 1 1,-1-1-1,0 0 0,0 0 0,-1 0 1,0-1-1,0 0 0,-1 0 1,0 0-1,-1-1 0,0 1 0,-1-1 1,2-12-1,-20 97-469,16-72 495,0 1 0,0-1 0,0 1-1,0-1 1,1 0 0,-1 1 0,1-1-1,0 0 1,0 1 0,0-1 0,1 0-1,-1 0 1,1 0 0,-1 0 0,1 0-1,0 0 1,5 4 0,-5-5 3,0 0 1,0-1-1,1 1 1,-1-1-1,1 0 0,-1 0 1,1 1-1,-1-2 1,1 1-1,-1 0 1,1-1-1,0 1 0,-1-1 1,1 0-1,0 0 1,0 0-1,-1 0 1,1 0-1,0 0 0,-1-1 1,1 0-1,0 1 1,-1-1-1,4-1 1,-1-1-4,0 1 1,0-1-1,0-1 1,0 1-1,0 0 1,0-1-1,-1 0 1,0 0-1,0-1 1,0 1-1,0-1 1,-1 0-1,0 1 1,0-2-1,0 1 1,-1 0-1,1-1 1,-1 1-1,0-1 1,-1 1-1,2-10 1,2-11-51,-2-1 0,-1 1 0,-1-36 0,-1 54-6,0 7-11,0 36-438,0-30 490,0 1 1,0 0 0,1-1 0,0 1 0,0-1 0,0 0-1,1 1 1,2 6 0,-3-10-17,0-1 0,0 1 0,0-1-1,0 0 1,0 0 0,0 1 0,0-1 0,0 0-1,0 0 1,1 0 0,-1 0 0,0-1 0,1 1-1,-1 0 1,1 0 0,-1-1 0,1 1 0,-1-1-1,1 1 1,-1-1 0,1 0 0,0 0 0,-1 0-1,1 0 1,-1 0 0,1 0 0,0 0 0,-1 0 0,1 0-1,-1-1 1,1 1 0,-1-1 0,1 1 0,1-2-1,10-8-1863,-17 3-1005,-8 8-2322,12 0 4766,-1 0 0,1-1 0,-1 1 0,1 0 0,-1-1 0,1 1-1,-1 0 1,1-1 0,-1 1 0,1 0 0,0 0 0,0 0 0,-1-1-1,1 1 1,0 0 0,0 0 0,0 0 0,0 0 0,0 1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43 11435,'-3'-24'2626,"3"8"898,-2 13-1667,0 3-960,-1 19-769,1 8 33,1 3 31,0 2-96,1 1-64,0-1-545,4 0-960,3-5-1089,3-4-2627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0:59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12396,'0'0'9128,"0"64"-8327,0-30-384,0 1-161,0 2-128,0-2-96,0-3-64,0-4-513,0-6-992,4-6-1698,0-7-3684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3.9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1 131 13068,'0'0'5317,"62"5"-4356,-39-2-384,4-3-481,-3 0-32,1 0-320,-1 0-897,-5 0-289,-6-8-3811,-3-2-4132</inkml:trace>
  <inkml:trace contextRef="#ctx0" brushRef="#br0" timeOffset="1">237 0 14029,'0'0'5349,"-14"50"-4420,14-31 32,0-5-448,7-2-321,3-1-128,-2-2-32,0-5-192,1-1-577,0-3-736,-4 0-1602,-2 0-2691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1:00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246 452 9577,'0'-8'6048,"0"3"-5770,0-3 253,0 1 1,0-1-1,-1 1 0,0-1 1,-3-10-1,3 16-429,0 0 1,1 0-1,-1 0 0,0 0 0,0 0 0,-1 0 0,1 0 1,0 0-1,-1 1 0,1-1 0,-1 0 0,1 1 0,-1-1 1,0 1-1,0 0 0,1-1 0,-1 1 0,0 0 1,0 0-1,0 0 0,0 0 0,-1 1 0,1-1 0,0 1 1,0-1-1,-3 0 0,-2 1-74,0 0 1,-1 1-1,1-1 0,0 1 0,0 1 0,0-1 1,0 1-1,1 0 0,-1 1 0,0 0 1,1 0-1,0 0 0,0 1 0,0-1 1,0 2-1,0-1 0,1 1 0,0-1 1,0 2-1,0-1 0,-5 8 0,4-5 127,0 0 0,0 0-1,1 1 1,1 0 0,-1 0-1,2 1 1,-1-1 0,1 1-1,0-1 1,1 1 0,0 0-1,1 0 1,0 0 0,1 18-1,0-25-126,1 0 0,-1 0 0,1 0 0,-1 0-1,1 0 1,0-1 0,0 1 0,0 0 0,1 0-1,-1-1 1,0 1 0,1-1 0,0 0-1,0 1 1,0-1 0,0 0 0,0 0 0,0 0-1,0 0 1,5 3 0,-2-3-2,0 0 1,1 0-1,-1 0 1,0 0-1,1-1 1,-1 0-1,1 0 1,-1-1-1,1 1 1,8-2-1,0 1-3,0-2 1,0 0-1,1-1 0,-1 0 0,-1-2 1,1 1-1,-1-1 0,14-8 0,-7 1-10,-1-1 0,0 0 1,-1-2-1,0 0 0,-1-1 0,-1-1 0,-1 0 0,0-1 1,14-24-1,-20 27 10,0-1 1,-1 1-1,-1-1 1,0-1-1,-1 0 1,-1 1 0,-1-2-1,0 1 1,-1 0-1,-1-1 1,-1 0-1,-1-28 1,-1 40-30,1 1-1,-1-1 1,0 0-1,-1 1 1,1 0 0,-1-1-1,0 1 1,0 0-1,-1 0 1,1 0 0,-1 0-1,0 0 1,-1 1 0,1-1-1,-1 1 1,0 0-1,0 0 1,0 0 0,-1 1-1,1 0 1,-1 0-1,0 0 1,0 0 0,0 0-1,0 1 1,0 0 0,0 0-1,-1 1 1,1-1-1,-1 1 1,1 0 0,-1 1-1,0-1 1,1 1-1,-1 0 1,0 1 0,1-1-1,-1 1 1,1 0 0,-1 1-1,1-1 1,0 1-1,-1 0 1,1 0 0,0 1-1,0 0 1,0-1-1,1 2 1,-1-1 0,-4 5-1,5-5 10,1 0 0,0 0 0,0 1 0,1-1 1,-1 1-1,1 0 0,-1 0 0,1 0 0,0 0 0,1 0 0,-1 0 0,1 0 0,0 1 0,0-1 0,0 0 0,0 1 0,1-1 0,0 1 0,0-1 0,1 9 0,0-8-1,1 1 0,-1 0 0,1-1 0,1 1 0,-1-1 0,1 1 0,0-1 0,0 0 0,1 0 0,0-1 0,-1 1 0,1-1 0,1 0 0,-1 0 0,6 4 0,49 35-546,-35-28 409,0 2 0,-2 1 0,0 1 0,20 21 0,-37-34 123,-1-1-1,1 1 0,-1 0 0,0 0 0,-1 1 0,1-1 0,-1 1 0,-1 0 1,1 0-1,-1 0 0,0 0 0,-1 0 0,0 0 0,0 0 0,0 1 0,-1-1 0,0 0 1,0 1-1,-1-1 0,-3 12 0,1-8-6,-3 5 94,6-16-96,0 0 1,0 0 0,0 0-1,1 0 1,-1 0-1,0 0 1,0 0-1,0 0 1,0 0-1,0 0 1,0 0-1,0 0 1,0 0-1,0 0 1,0 0 0,1 0-1,-1 0 1,0 0-1,0 0 1,0 0-1,0 0 1,0 0-1,0 0 1,0 0-1,0 0 1,0 1-1,0-1 1,0 0-1,0 0 1,0 0 0,0 0-1,0 0 1,0 0-1,0 0 1,1 0-1,-1 0 1,0 0-1,0 1 1,11-16-419,-1 1 1,0-1-1,-1-1 0,0 0 1,-2 0-1,12-34 0,24-112-53,-37 132 516,4-14 19,32-179 196,-43 226 411,-12 34 194,-14 58 1,21-51-392,1 0 0,2 1-1,7 84 1,-3-113-430,1 1 0,1-1 0,1 0-1,0 0 1,1 0 0,1 0 0,0-1-1,1 0 1,1-1 0,0 1-1,1-1 1,1-1 0,19 22 0,-27-32-77,1 0 1,-1-1 0,1 1-1,0-1 1,0 0-1,0 0 1,0 0 0,0 0-1,0 0 1,0-1-1,1 1 1,-1-1 0,1 0-1,-1 0 1,1 0 0,5 0-1,-9-2 5,1 0 0,-1 0 1,0-1-1,1 1 0,-1 0 0,0 0 0,0 0 0,0-1 1,1 1-1,-1 0 0,0 0 0,-1-1 0,1 1 0,0 0 0,0 0 1,0 0-1,-1 0 0,1-1 0,-1 0 0,-5-12-31,-1 1 0,-1-1 1,0 1-1,0 1 0,-1 0 0,-14-14 0,-8-13 239,-12-17 117,21 30 1,2 0 0,0-2 0,2 0 0,2-1 0,-19-42 0,35 70-249,0 1 1,0-1 0,0 1-1,0-1 1,0 0 0,0 1 0,0-1-1,1 0 1,-1 1 0,0-1-1,0 1 1,1-1 0,-1 1-1,0-1 1,1 0 0,-1 1-1,0-1 1,1 1 0,-1 0-1,1-1 1,-1 1 0,1-1-1,-1 1 1,1 0 0,-1-1 0,1 1-1,0 0 1,-1 0 0,1-1-1,-1 1 1,1 0 0,0 0-1,-1 0 1,1 0 0,-1 0-1,1 0 1,0 0 0,-1 0-1,1 0 1,0 0 0,-1 0-1,1 0 1,0 0 0,-1 0 0,1 1-1,0-1 1,36 5 3,-36-5-3,119 28-31,-3-1-1362,-79-20-988,45 2 0,-7-8-4411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1:0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155 122 16720,'11'315'4745,"-6"-271"-4268,2 1 1,2-1-1,2-1 0,32 83 1,-42-123-442,0 0 1,0 0-1,0 0 1,1-1-1,-1 1 1,1-1-1,0 1 1,0-1-1,0 1 1,0-1-1,0 0 1,1 0-1,-1 0 0,1 0 1,-1-1-1,1 1 1,-1-1-1,1 1 1,6 1-1,-7-3-5,0 0-1,0 0 1,1 0-1,-1 0 1,0-1-1,1 1 1,-1-1-1,0 1 1,0-1 0,0 0-1,0 0 1,0 0-1,0 0 1,0 0-1,0 0 1,0-1-1,0 1 1,0-1-1,-1 1 1,1-1-1,-1 1 1,1-1-1,-1 0 1,0 0-1,1 0 1,1-4-1,2-4-294,0-1 0,0 0-1,-1 0 1,0-1 0,-1 1-1,0-1 1,-1 0 0,-1 0 0,0 0-1,0 0 1,-1 0 0,0 0-1,-1 0 1,-1 0 0,0 0-1,-1 1 1,-4-14 0,-4-8-1307,-1 0 1,-2 1 0,-1 1-1,-32-49 1,23 43 1061,-30-37 1,44 63 679,1 0 1,-2 1 0,0 0 0,0 0 0,0 1 0,-1 1 0,-16-9 0,-16 5 1663,43 12-1722,0-1-1,0 1 1,0 0 0,-1-1-1,1 1 1,0 0-1,0 0 1,0 0 0,0 0-1,0 0 1,0 0-1,0 0 1,0 0 0,0 1-1,-1-1 1,1 0-1,0 0 1,0 1-1,0-1 1,0 1 0,0-1-1,0 1 1,1 0-1,-1-1 1,0 1 0,0 0-1,0-1 1,0 1-1,1 0 1,-1 0 0,0 0-1,1 0 1,-1 0-1,0 1 1,1-1-72,0 0 1,1 0-1,-1 0 0,0-1 1,1 1-1,-1 0 0,1 0 1,-1-1-1,1 1 0,-1 0 1,1-1-1,-1 1 0,1-1 1,0 1-1,-1-1 0,1 1 1,0-1-1,0 1 0,-1-1 1,1 0-1,0 1 0,0-1 1,0 0-1,-1 0 0,1 1 1,0-1-1,2 0 1,29 5 735,-26-5-577,34 5 38,1-3 0,-1-1-1,1-2 1,54-9 0,-81 8-254,1-1-1,-1 0 1,0-1 0,0-1 0,-1 0-1,1-1 1,-1 0 0,0-1 0,-1-1 0,1 0-1,-1 0 1,-1-1 0,0-1 0,0 0-1,13-17 1,-15 9-712,-9 18 690,0 0 0,0 0 0,0 0 0,0-1 0,0 1 0,0 0 1,0 0-1,0 0 0,0 0 0,0-1 0,-1 1 0,1 0 0,0 0 1,0 0-1,0 0 0,0 0 0,0 0 0,-1-1 0,1 1 0,0 0 1,0 0-1,0 0 0,0 0 0,-1 0 0,1 0 0,0 0 0,0 0 1,0 0-1,-1 0 0,1 0 0,0 0 0,0 0 0,0 0 0,-1 0 1,1 0-1,0 0 0,0 0 0,0 0 0,0 0 0,-1 0 0,1 0 1,0 0-1,0 1 0,0-1 0,-1 0 0,-29 20-3540,6 7-1542,3 6-3400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51:01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338 103 4644,'0'0'13843,"-11"-7"-10688,3 2-3043,1 1-1,-1 0 1,0 0 0,0 0 0,0 1 0,0 1-1,-1-1 1,1 1 0,-1 1 0,1-1 0,-1 2 0,0-1-1,1 1 1,-1 0 0,0 1 0,1 0 0,-15 4-1,12-1 150,0 2 0,0-1 0,1 2 0,0-1-1,0 1 1,1 1 0,-1 0 0,2 0 0,-1 1-1,1 0 1,-9 13 0,12-16-149,1 0 1,0 1 0,0-1-1,0 1 1,1 0-1,0 0 1,1 0 0,-1 0-1,1 0 1,1 1-1,-1-1 1,1 1-1,1-1 1,-1 1 0,1-1-1,1 1 1,-1-1-1,1 1 1,3 10-1,-1-13-89,0 1-1,0-1 1,0 0-1,1 0 0,-1 0 1,1-1-1,1 1 0,-1-1 1,1 0-1,-1 0 1,1 0-1,0-1 0,1 0 1,-1 0-1,1 0 0,-1 0 1,1-1-1,0 0 1,9 2-1,8 2 26,0-2 1,0 0-1,42 2 0,-50-6-90,0 0 1,0 0-1,0-2 0,0 0 0,0 0 1,0-1-1,-1-1 0,17-7 0,-25 9 35,-1-1 0,1 0-1,-1 0 1,0 0 0,0-1-1,0 0 1,-1 0 0,1 0-1,-1 0 1,0-1 0,0 0-1,0 0 1,-1 0 0,0 0-1,0 0 1,0-1 0,-1 1-1,1-1 1,-1 0 0,-1 1-1,1-1 1,1-12 0,-3 9-115,1 1 0,-1-1 1,-1 0-1,1 1 0,-1-1 1,-1 1-1,0-1 0,0 1 1,0-1-1,-1 1 0,-1 0 1,1 0-1,-1 1 0,-1-1 1,1 1-1,-1 0 0,0 0 1,-1 0-1,0 1 0,-9-9 1,1 3-1050,-1 1-1,1 1 1,-2 0 0,1 1 0,-1 1 0,-1 0 0,0 1 0,-33-8 0,-5 1-5898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5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0 276 2691,'0'0'19495,"8"9"-19025,61 96 913,-68-104-1358,0 0 1,-1 0-1,1 0 0,0 0 1,0 0-1,0 0 0,0 0 1,-1 0-1,1 0 1,0-1-1,0 1 0,1 0 1,-1-1-1,0 1 1,0 0-1,0-1 0,0 0 1,1 1-1,-1-1 1,0 0-1,0 1 0,1-1 1,-1 0-1,0 0 0,2 0 1,-1-1 14,0 0-1,0 1 1,0-1 0,-1 0 0,1-1-1,0 1 1,-1 0 0,1 0 0,-1-1-1,1 1 1,-1-1 0,1 1 0,-1-1-1,2-2 1,5-10 92,-1 0 1,0-1-1,6-20 0,-7 20-252,14-37-307,-21 57 434,1-1 0,1 1 0,-1 0 0,1-1 0,0 1 0,0 0 0,0-1 0,1 1 0,-1-1 0,1 0 0,0 1 0,4 4 0,-5-9 47,-1 1 0,1-1 0,0 0 0,0 0 0,0 0 0,0 0 1,0 0-1,0 0 0,0 0 0,-1 0 0,1 0 0,0 0 0,0 0 0,0-1 0,0 1 0,0 0 0,-1-1 0,1 1 1,0 0-1,0-1 0,-1 1 0,1-1 0,0 1 0,0-1 0,-1 0 0,1 1 0,-1-1 0,1 0 0,-1 1 0,1-1 1,-1 0-1,1 1 0,0-2 0,20-33 212,-15 25-252,0-1-3,14-18-33,-20 28-15,1 0 1,0 0-1,-1 0 0,1 0 1,0 0-1,0 0 1,0 1-1,0-1 0,0 0 1,0 1-1,0-1 0,0 0 1,0 1-1,0-1 0,0 1 1,0 0-1,0-1 0,0 1 1,1 0-1,-1 0 1,0 0-1,2 0 0,-2 0 31,0 1 0,0 0 0,0 0 0,0 0 0,0 0 0,-1 0 0,1 0 0,0 0 0,-1 0 0,1 0 0,-1 0 0,1 0 0,-1 0 0,1 1-1,-1-1 1,0 0 0,1 3 0,9 18 198,-9-21-178,-1-1 0,1 0-1,0 1 1,-1-1 0,1 0 0,0 1 0,-1-1-1,1 0 1,0 0 0,0 0 0,-1 0 0,1 0-1,0 0 1,0 0 0,-1 0 0,1 0 0,0 0-1,0 0 1,-1 0 0,1-1 0,0 1 0,-1 0-1,1 0 1,0-1 0,-1 1 0,1 0 0,0-1-1,-1 1 1,1-1 0,-1 1 0,1-1 0,-1 1-1,1-1 1,0 0 0,3-4 22,0 1 1,0-1-1,0 0 0,0 0 0,-1 0 0,5-9 1,-6 8-71,1 1 0,0 0 0,0 0 0,1 0 0,0 1 0,7-8 0,-10 14-70,0 0 0,1 1 0,-1-1 0,1 0 0,0 0 1,-1 0-1,1 0 0,0 0 0,0 0 0,0 0 0,1-1 0,-1 1 0,0-1 0,3 2 0,0-3-29,-1 0 0,0 0 0,1-1 0,-1 0-1,1 1 1,-1-1 0,0-1 0,0 1 0,0 0-1,0-1 1,0 0 0,0 0 0,0 0 0,0-1-1,-1 1 1,1-1 0,-1 0 0,0 0 0,5-6 0,-4 5 69,0 0 1,0-1-1,0 0 1,-1 0 0,0 0-1,0 0 1,0-1 0,-1 1-1,0-1 1,0 1 0,0-1-1,0 0 1,-1 0 0,0-8-1,-2 15 116,0 0-1,-1 1 1,1-1-1,0 0 1,0 0-1,0 1 1,0-1-1,0 0 0,0 1 1,0-1-1,0 1 1,0-1-1,0 3 1,0-3-51,1 1 0,0-1 1,-1 1-1,1-1 0,0 1 0,0-1 1,0 1-1,0-1 0,0 1 1,1-1-1,-1 1 0,0-1 0,1 0 1,-1 1-1,1-1 0,-1 0 0,1 1 1,0-1-1,-1 0 0,1 1 0,0-1 1,0 0-1,0 0 0,0 0 0,0 0 1,0 0-1,0 0 0,1 0 1,-1 0-1,2 1 0,2-1-5,-1 0 0,1 0 0,-1-1 0,1 1 0,-1-1 1,1 0-1,0 0 0,-1 0 0,7-2 0,-8 1 10,1 1-1,-1-1 1,1 0 0,-1 0 0,1 0-1,-1 0 1,0-1 0,0 1 0,1-1 0,-1 0-1,0 0 1,0 0 0,-1 0 0,1-1-1,0 1 1,-1-1 0,0 0 0,1 1-1,-1-1 1,2-4 0,-1 1 39,-1 0 0,1 0 0,-1-1 0,0 1 0,-1 0 0,0-1 0,0 0 0,0 1 0,-1-12 0,0 18 78,18 21-214,3 40-60,2-1 0,2-2 1,45 75-1,-41-71-70,-28-58 315,1 1-1,-1-1 1,0 1 0,0-1 0,0 1 0,-1 0-1,0-1 1,1 1 0,-2 0 0,1-1 0,-1 1-1,-1 6 1,2-10-27,0-1-1,-1 1 1,1-1 0,0 1 0,-1 0-1,1-1 1,0 1 0,-1-1-1,1 0 1,-1 1 0,1-1-1,-1 1 1,1-1 0,-1 1-1,1-1 1,-1 0 0,1 0-1,-1 1 1,0-1 0,1 0-1,-1 0 1,1 0 0,-1 1-1,0-1 1,1 0 0,-1 0-1,0 0 1,1 0 0,-1 0-1,0 0 1,1 0 0,-1-1-1,0 1 1,1 0 0,-1 0-1,1 0 1,-1-1 0,0 1-1,1 0 1,-1-1 0,1 1-1,-1 0 1,1-1 0,-1 1-1,1-1 1,-1 1 0,1-1-1,0 1 1,-1-1 0,1 1-1,-1-1 1,1 0 0,-24-28 1108,15 12-999,1-1 1,1-1 0,1 0 0,0 0 0,1 0-1,1 0 1,-2-29 0,6 36-422,0 0 0,0 0-1,1-1 1,1 1 0,4-18 0,-3 21-367,0 0 0,1 0-1,0 1 1,0-1 0,1 1 0,0 0 0,11-14 0,20-15-6163,11-2-7628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59.4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2918 84 9225,'0'0'715,"-7"-7"-21,-1 0-591,1 0 0,-1 1-1,0 0 1,0 1 0,-1-1 0,0 1-1,0 1 1,0 0 0,0 0 0,-1 1-1,-14-3 1,-19-1-98,0 3 0,-1 1 0,-84 7 0,-130 34-9,17 18-236,2 10 0,4 11 0,-321 150-1,456-178 465,3 4 0,1 4 0,-110 88 0,145-96 114,2 3 0,2 3 1,2 2-1,3 2 0,-62 94 1,98-129-172,2 1 0,1 0 0,0 1 1,2 0-1,1 1 0,2 0 0,-10 49 1,15-60-140,2 1 0,0-1 0,0 0 1,2 1-1,0-1 0,1 0 0,0 0 1,1 0-1,1 0 0,1 0 0,0-1 1,1 1-1,1-1 0,16 26 0,-4-14-259,1 0 0,2-2-1,0 0 1,2-2-1,1 0 1,0-2-1,2-1 1,0-1 0,1-1-1,1-1 1,1-2-1,0-1 1,1-2 0,39 12-1,-26-12 254,1-2 0,0-2 0,0-2 0,0-2 0,1-2 0,-1-2 0,1-2 0,-1-2 0,85-18 0,-39-3 690,0-4 0,-2-3 0,-2-5 0,88-51 0,-36 7 57,201-154 1,-243 158-583,-4-4 0,120-132 0,-169 162-24,-1-2 0,-4-2 0,-1-1 0,-3-2 0,-3-2 0,26-65 0,-51 107 52,-1 0 0,-1 0-1,0 0 1,-1 0 0,-1-1-1,-1 1 1,-1-35-1,-1 44-151,-1 0-1,-1 0 0,1 0 0,-1 0 0,-1 1 0,0-1 0,0 1 0,-1 0 0,0-1 0,0 2 0,-1-1 1,0 0-1,0 1 0,-1 0 0,0 0 0,0 1 0,-14-12 0,-6 0-2110,-40-22 0,48 30-929,-6-4-4033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00.7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10690 302 2498,'-2'-3'408,"0"0"-1,0 1 1,0-1-1,0 1 1,0-1-1,0 1 1,-1 0-1,1 0 0,-1 0 1,1 0-1,-1 0 1,0 0-1,0 1 1,0-1-1,-5-1 1,-54-16-654,51 17 565,-113-27 23,-147-14 1,-131 7 1127,69 8-550,-1430-81 650,-109 206-1533,794 24-111,15 87 153,574-68-33,6 21-1,7 21 0,-533 287 1,-100 154 3664,1093-614-3695,-37 25 44,51-33-65,-1 1 1,1 0-1,-1 1 0,1-1 1,0 0-1,0 1 1,0-1-1,0 1 0,0 0 1,0-1-1,1 1 0,-1 0 1,1 0-1,0 0 1,-1 4-1,2-6-134,0 0 0,1 0-1,-1 0 1,1-1 0,-1 1 0,0 0-1,1 0 1,-1-1 0,1 1 0,-1 0-1,1-1 1,0 1 0,-1-1-1,1 1 1,0-1 0,-1 1 0,1-1-1,0 1 1,0-1 0,-1 0 0,1 1-1,0-1 1,0 0 0,0 0 0,-1 0-1,1 1 1,0-1 0,0 0 0,0 0-1,0 0 1,0 0 0,-1 0 0,1-1-1,0 1 1,0 0 0,0 0 0,-1 0-1,1-1 1,1 0 0,1 1-341,21-3-4099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03.56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475 1 2915,'0'0'7756,"-5"2"-7638,-51 7 3939,54-9-4055,1 1 1,-1 0-1,1 0 0,-1-1 0,1 1 1,0 0-1,0 0 0,-1 0 1,1 1-1,0-1 0,0 0 1,0 0-1,0 0 0,0 1 0,0-1 1,1 1-1,-2 2 0,-14 31 5,12-26-7,-83 218 769,30-75-315,-27 121 117,19-49-21,38-156 160,16-44-605,1 2 1,2 0 0,0 0-1,-7 42 1,15-60 969,0-2-3735,0-12-5289,0-9 2883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03.9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 1 5061,'0'0'7778,"-2"8"-7154,1-1-491,0 0 1,1 0-1,0 0 0,0 1 0,1-1 0,0 0 0,0 0 0,0 0 0,1 0 0,0 0 0,0 0 0,4 7 0,-2-2-88,0 0 1,-1 1-1,-1-1 0,0 1 1,0 0-1,-1-1 0,-1 1 0,-1 0 1,1 0-1,-2 0 0,0-1 1,0 1-1,-6 15 0,-7 65 805,15-93-837,0 1 1,-1 0-1,1-1 0,0 1 1,0 0-1,0-1 0,0 1 0,0 0 1,0-1-1,0 1 0,0 0 0,0-1 1,0 1-1,1 0 0,-1-1 1,0 1-1,0 0 0,0-1 0,1 1 1,-1-1-1,0 1 0,1 0 1,-1-1-1,1 1 0,-1-1 0,1 1 1,-1-1-1,1 1 0,-1-1 1,1 0-1,-1 1 0,1-1 0,0 0 1,-1 1-1,2-1 0,0 0 19,0 0 1,-1 0-1,1-1 0,0 1 1,0-1-1,0 1 0,0-1 1,0 0-1,-1 0 0,1 0 0,0 0 1,2-2-1,48-42 366,-50 44-402,27-28 11,210-219-6666,-174 172 2613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16.59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6086,'0'0'4404,"3"11"-3844,40 119 829,79 265 1002,-28-17-1517,112 385 238,-126-524-998,135 489 98,-105-349 453,31-9-522,6 18 522,-116-305-622,-13-35-153,-1 1-1,15 72 1,-32-119 491,1 15-2590,-1-17 2050,0 0 1,0 1 0,0-1-1,0 0 1,0 0 0,0 1-1,0-1 1,0 0 0,0 0-1,0 1 1,0-1 0,-1 0-1,1 0 1,0 0 0,0 1-1,0-1 1,0 0 0,-1 0-1,1 0 1,0 1 0,0-1-1,0 0 1,-1 0 0,1 0-1,0 0 1,0 0 0,0 0-1,-1 1 1,1-1 0,0 0-1,0 0 1,-1 0 0,1 0-1,0 0 1,0 0 0,-1 0-1,1 0 1,0 0 0,0 0-1,-1 0 1,1 0 0,0 0-1,0 0 1,-1-1 0,1 1-1,0 0 1,0 0 0,0 0-1,-1 0 1,1 0 0,0 0-1,0-1 1,0 1 0,-1 0-1,1 0 1,0-1 0,-9-5-7188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16.9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0 231 3555,'0'0'9321,"2"8"-8664,1 2-523,0 0 0,1 0 0,0-1 0,0 1 0,1-1 1,0-1-1,7 10 0,55 66 849,-21-29 361,-39-45-953,1-1-1,0 0 0,1-1 0,-1 0 0,1 0 0,13 8 1,-21-15-376,1 0 0,0 0 0,-1 0 0,1 0 0,0 0 0,0 0 0,-1-1 0,1 1 0,0-1 0,0 1 0,0-1 0,0 0 0,0 0 0,0 0 0,0 0 0,0 0 0,0 0 0,0 0 0,0-1 0,-1 1 0,1-1 0,0 1 0,0-1 0,0 0 0,0 1 0,-1-1 0,1 0 0,0 0 0,-1-1 0,1 1 0,-1 0 0,1 0 0,-1-1 0,0 1 0,1-1 0,-1 1 0,0-1 0,0 1 0,0-1 0,0 0 0,-1 0 0,1 0 0,0 1 0,-1-1 0,1-3 0,5-15 39,-1-1 0,-1 1 0,0-1-1,-2 0 1,-1 0 0,-2-36 0,3-20-30,5-16-1111,5 0-3998,-4 35-434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19.2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9385,'0'0'12193,"8"10"-11510,13 23-498,-2 2-1,-1 0 1,-2 1 0,13 41 0,8 6-25,-1-4-2114,-19-26-5360,-15-39 2200,-2-3-2792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0.3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0 570 7591,'0'0'8542,"13"-13"-7816,82-85 349,308-344 567,-385 426-1633,-18 16-8,1-1 0,-1 1 0,0 0 0,0 0 1,1 0-1,-1 0 0,0 0 0,1 0 0,-1 0 0,0 0 0,0 0 0,1 1 0,-1-1 0,0 0 0,1 0 0,-1 0 0,0 0 0,0 0 1,1 0-1,-1 1 0,0-1 0,0 0 0,0 0 0,1 0 0,-1 0 0,0 1 0,0-1 0,0 0 0,1 0 0,-1 1 0,0-1 0,0 0 1,0 0-1,0 1 0,0-1 0,0 0 0,0 1 0,1-1 0,0 45 247,-2-27-72,-5 56 92,3-57-333,1 1 0,1 0-1,0-1 1,2 1-1,0 0 1,1-1-1,0 1 1,6 17 0,10-4-2615,5-12-2616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19.6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1 272 12460,'0'0'11787,"42"-59"-10890,-11 32-417,3-5-320,1 3-128,-3 0-128,-2 5-961,-7 1-1185,-9 5-1281,-11 2-1698,-3 1-1794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19.9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28 194 9161,'0'0'15150,"-27"-51"-14638,43 30 33,4-5-289,8 0-192,4 2-64,2 5-128,4 5-769,2 5-1057,-1 5-1024,-2 4-1923,-3 0-993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0.3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32 6726,'0'8'5568,"0"-5"-5118,1 14 1422,1 1-1,1-1 1,7 26-1,-9-41-1724,-1 1-1,1-1 0,0 0 0,0 1 0,0-1 1,0 0-1,1 0 0,-1 0 0,0 0 1,1 0-1,0 0 0,-1-1 0,1 1 0,0 0 1,0-1-1,3 2 0,-4-2-150,1-1 0,0 0 0,0 0 0,-1 0 0,1 0 0,0 0 0,0 0 0,0-1 0,-1 1 0,1 0 0,0-1 0,0 0 0,-1 1 0,1-1 0,-1 0 0,1 0 0,0 0 0,-1 0 0,0 0 0,1 0 0,-1 0 0,0-1 0,1 1 0,-1 0 0,0-1 0,1-1 0,6-7 72,-1 0 0,0 0 0,-1 0-1,0-1 1,-1 0 0,6-16 0,16-31 87,-27 57-159,0 1-1,0 0 1,1-1 0,-1 1-1,0 0 1,0-1-1,0 1 1,1 0 0,-1 0-1,0-1 1,1 1 0,-1 0-1,0 0 1,0-1 0,1 1-1,-1 0 1,1 0 0,-1 0-1,0-1 1,1 1-1,-1 0 1,0 0 0,1 0-1,-1 0 1,1 0 0,-1 0-1,0 0 1,1 0 0,-1 0-1,0 0 1,1 0 0,-1 0-1,1 0 1,-1 0-1,0 1 1,1-1 0,-1 0-1,0 0 1,1 0 0,-1 0-1,0 1 1,1-1 0,-1 0-1,0 0 1,1 1 0,-1-1-1,0 0 1,0 0-1,1 1 1,-1-1 0,0 0-1,0 1 1,0-1 0,0 1-1,1-1 1,-1 0 0,0 1-1,0-1 1,0 0 0,0 1-1,0-1 1,0 1-1,0 0 1,11 30 241,-10-27-195,6 23 102,-4-13-120,2 1 0,0 0 0,7 14 0,-12-30-61,0 1 1,0 0-1,0-1 0,0 1 0,0 0 1,0-1-1,0 1 0,0 0 0,1-1 0,-1 1 1,0 0-1,0-1 0,0 1 0,1 0 1,-1-1-1,0 1 0,0 0 0,1 0 1,-1-1-1,0 1 0,0 0 0,1 0 0,-1 0 1,0 0-1,1-1 0,-1 1 0,0 0 1,1 0-1,-1 0 0,0 0 0,1 0 1,-1 0-1,0 0 0,1 0 0,-1 0 0,1 0 1,-1 0-1,0 0 0,1 0 0,-1 0 1,0 0-1,1 0 0,-1 0 0,0 0 0,1 1 1,-1-1-1,0 0 0,1 0 0,-1 0 1,0 1-1,0-1 0,1 0 0,-1 0 1,0 1-1,0-1 0,1 0 0,-1 0 0,0 1 1,0-1-1,0 0 0,0 1 0,1-1 1,-1 0-1,0 1 0,0-1 0,0 0 0,0 1 1,0 0-1,7-29-4392,-6-2-1065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0.6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15855,'0'0'2594,"3"8"-1526,38 106 2333,86 159-1261,-127-272-2091,0 0 0,0-1 0,0 1 0,0-1 0,0 1 0,1 0 0,-1-1 0,0 1 0,0-1 0,0 1 0,1-1 0,-1 1 0,0-1 0,1 1 0,-1-1 0,1 1 0,-1-1 0,0 1 0,1-1 0,-1 1 0,1-1 0,-1 0 0,1 1 0,0-1 0,-1 0 0,1 0 0,-1 1 0,1-1 0,-1 0 0,2 0 0,0-19 985,-10-35-336,6 47-674,0-1 0,-1 1 0,0-1 0,0 1-1,-1 0 1,0 0 0,0 1 0,0-1-1,-1 1 1,-6-7 0,12 20-561,6 5 465,-5-10 72,1 1 0,-1-1-1,1 0 1,0 0-1,0 0 1,0-1 0,0 1-1,0-1 1,1 1-1,-1-1 1,0 0 0,1 0-1,-1-1 1,1 1-1,-1-1 1,0 1 0,1-1-1,-1 0 1,1 0-1,-1-1 1,1 1 0,-1-1-1,1 0 1,-1 0-1,0 0 1,1 0 0,-1 0-1,0-1 1,0 0-1,0 1 1,0-1 0,0 0-1,0-1 1,-1 1-1,1 0 1,3-5 0,0 1 42,-1-1 1,1 1 0,-1-1-1,-1 0 1,1 0-1,-1 0 1,-1 0 0,1-1-1,-1 0 1,-1 0 0,1 0-1,-1 0 1,-1 0-1,2-13 1,-9 25-72,0 7-75,-10 51 4,15-57 108,1 1 0,-1-1 0,1 0 0,-1 0 0,2 1 0,-1-1 0,0 0 1,1 0-1,0 0 0,2 7 0,-2-11-1,0 0 1,1 0-1,-1 0 1,0 0-1,0 0 1,1 0-1,-1-1 1,0 1-1,1 0 1,-1-1-1,1 1 1,-1-1-1,1 1 1,-1-1-1,1 0 1,0 0-1,-1 1 1,1-1-1,-1 0 0,1-1 1,0 1-1,-1 0 1,1 0-1,-1-1 1,3 0-1,41-12 141,32-17-126,-70 28-44,-1 0 0,0 0-1,1 1 1,0 0-1,-1 1 1,1-1-1,0 1 1,-1 0-1,1 1 1,9 1-1,-17-2 94,1 0-1,-1 0 1,1 0-1,0 1 1,-1-1-1,1 0 0,-1 0 1,1 0-1,0 0 1,-1 1-1,1-1 1,-1 0-1,1 0 1,0 1-1,-1-1 0,1 0 1,0 1-1,0-1 1,-1 0-1,1 1 1,0-1-1,0 1 1,-1-1-1,1 0 0,0 1 1,0-1-1,0 1 1,0-1-1,0 1 1,0-1-1,0 0 1,0 1-1,0-1 0,0 1 1,0-1-1,0 1 1,0-1-1,0 0 1,0 1-1,0-1 1,0 1-1,0-1 0,1 1 1,-1-1-1,0 1 1,-10-9 25,0 0 1,0 0 0,1-1-1,0-1 1,1 1-1,-1-1 1,2-1 0,0 0-1,-7-13 1,14 22-231,0 1 0,0 0 0,0 0 0,0 0 0,0 0 0,0-1 0,1 1 0,-1 0 0,1 0 0,-1 0 0,1 0 0,-1 0 0,1 0 0,-1 0 0,1 0 0,0 0 0,0 0 0,-1 0 0,1 0 0,0 1 0,0-1 0,0 0 0,0 0 0,0 1 0,0-1 0,0 1 0,0-1 0,0 1 0,0-1 0,0 1 0,1 0 0,0-1 0,12-7-2539,8-12-4288,1-6-6241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1.68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5381,'0'0'14190,"5"12"-12952,196 444 6028,-193-435-7189,11 22 96,-18-68 607,-8 2-740,-2 0 0,-1 1 0,0 0 0,-2 0 0,0 1 0,-2 1 0,-23-29 0,35 47-168,4 6 60,0-1 0,0 1 0,0-1 0,0 1 0,0-1 0,0 0 0,1 0 0,0 0 0,0-1 0,-1 1 0,2 0 0,2 1 0,42 25 103,-45-27-33,1-1-1,-1 1 0,1-1 0,-1 0 1,1 0-1,0 0 0,0-1 0,-1 1 1,1-1-1,0 0 0,0 0 1,-1 0-1,1-1 0,0 1 0,0-1 1,-1 0-1,1 0 0,0 0 0,-1 0 1,1-1-1,-1 0 0,7-3 1,-5 0 29,0 1 0,0-1 1,0-1-1,0 1 0,-1 0 1,0-1-1,0 0 0,0 0 1,-1 0-1,0-1 1,4-8-1,-7 15-32,0-1 1,0 1-1,0 0 1,0-1-1,0 1 0,0 0 1,0 0-1,0-1 0,0 1 1,1 0-1,-1-1 1,0 1-1,0 0 0,0 0 1,1-1-1,-1 1 0,0 0 1,0 0-1,1 0 1,-1-1-1,0 1 0,0 0 1,1 0-1,-1 0 1,0 0-1,1-1 0,-1 1 1,0 0-1,1 0 0,-1 0 1,0 0-1,1 0 1,-1 0-1,0 0 0,1 0 1,-1 0-1,0 0 1,0 0-1,1 0 0,11 12-85,11 30-100,-19-34 168,0 0 62,0 0 0,1-1 1,0 0-1,0 0 0,0 0 0,9 7 1,-13-13-30,1 1 0,-1-1 0,1 0 1,-1 0-1,1 0 0,0 0 0,0 0 1,-1 0-1,1 0 0,0-1 0,0 1 1,0-1-1,0 1 0,0-1 0,0 0 1,0 0-1,0 0 0,0 0 0,0 0 1,0 0-1,0 0 0,0-1 0,-1 1 1,1-1-1,0 1 0,0-1 0,0 0 1,0 0-1,-1 0 0,1 0 0,0 0 1,-1 0-1,1 0 0,1-2 0,5-5 153,0-1-1,-1 1 0,0-1 0,10-17 1,-12 17-158,0 1 0,1 0 0,-1 1 1,2-1-1,-1 1 0,1 0 0,10-8 1,-15 14-23,-1 0 1,0 0 0,1 1 0,-1-1-1,1 0 1,-1 1 0,0-1-1,1 1 1,-1-1 0,1 1-1,0 0 1,-1 0 0,1-1 0,-1 1-1,1 0 1,-1 0 0,1 1-1,-1-1 1,1 0 0,0 1 0,-1-1-1,0 0 1,3 2 0,27 23-85,-29-22 95,1 0 0,-1 0 0,1-1 0,0 1 1,0-1-1,0 0 0,0 0 0,4 2 0,-5-3 1,-1-1 0,0 0-1,1 0 1,-1 0 0,0 0-1,1 0 1,-1 0 0,0 0-1,1 0 1,-1-1 0,0 1-1,1 0 1,-1-1 0,0 1-1,0-1 1,1 0-1,-1 1 1,0-1 0,0 0-1,0 0 1,0 0 0,0 1-1,0-1 1,0 0 0,0 0-1,0-1 1,-1 1 0,2-1-1,10-14-124,-7 9 121,1-1 1,0 1-1,1 0 1,13-11 0,8 7-2314,-26 11 1841,1 0 1,-1 0 0,1 0 0,-1 1 0,0-1-1,1 1 1,-1-1 0,0 1 0,1 0-1,-1 0 1,4 2 0,16 3-7250,-13-6 3081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2.11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4773,'0'0'16260,"5"12"-16084,21 66 13,-11-29 611,2 1 1,3-2-1,31 56 0,-48-108-676,-2-17-9,-1-25-12,-3 7-14,-2-17-294,5-94 1,-1 149 218,1 0 1,0 0-1,0 0 1,0 1-1,0-1 1,0 0 0,0 0-1,0 0 1,0 0-1,1 0 1,-1 1-1,0-1 1,0 0 0,1 0-1,-1 0 1,0 1-1,1-1 1,-1 0-1,1 0 1,-1 1 0,1-1-1,0 0 1,-1 1-1,1-1 1,0 1-1,-1-1 1,1 1-1,0-1 1,-1 1 0,1-1-1,0 1 1,0 0-1,0-1 1,-1 1-1,1 0 1,0 0 0,0 0-1,0-1 1,1 1-1,-1 1 34,0-1 0,0 1 0,1-1 0,-1 1 0,0 0 0,-1-1 0,1 1 0,0 0 0,0 0 0,0 0 0,0 0 0,0 0 0,-1 0 1,1 0-1,-1 0 0,1 0 0,0 0 0,-1 0 0,0 0 0,1 0 0,-1 0 0,0 0 0,1 1 0,-1-1 0,0 0 0,0 0 0,0 2 0,0 6 237,-1 1 0,0-1 1,0 0-1,-1 0 1,0 0-1,-5 14 0,5-19-201,1 0-1,-1 1 1,0-1 0,-1 0-1,1 0 1,-1 0-1,1 0 1,-1 0-1,-1-1 1,1 1 0,0-1-1,-1 0 1,1 0-1,-7 4 1,10-7-123,-1 0-1,1 0 1,0 0 0,0 0-1,0 0 1,0 0 0,-1 1-1,1-1 1,0 0 0,0 0-1,0 0 1,-1 0 0,1 0-1,0 0 1,0 0 0,-1 0-1,1 0 1,0 0 0,0 0-1,0 0 1,-1 0 0,1 0-1,0 0 1,0 0 0,0 0-1,-1-1 1,1 1 0,0 0-1,0 0 1,0 0 0,0 0-1,-1 0 1,1 0 0,0-1-1,0 1 1,0 0 0,0 0-1,-1 0 1,1 0 0,0-1-1,0 1 1,0 0 0,0 0-1,0 0 1,0-1 0,0 1-1,0 0 1,0-1 0,0-15-2030,11-18-2130,-4 24 1411,1 1-1,-1 0 0,2 0 0,16-14 1,-4 6 1277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2.4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 71 4805,'0'0'10377,"-4"9"-7595,2-5-2668,-2 5 599,0 0-1,0 0 1,1 1 0,0 0 0,0-1-1,1 1 1,0 0 0,0 14 0,2-24-703,0 1 0,0-1 0,0 0 0,0 0 0,0 1 0,0-1 0,0 0 0,0 1 0,0-1 0,0 0 0,1 0 0,-1 1 0,0-1 0,0 0 0,0 0 0,0 1 0,0-1 0,0 0 0,1 0 0,-1 1 0,0-1 0,0 0 0,0 0 0,1 0 0,-1 0 0,0 1 0,0-1 0,1 0 0,-1 0 0,0 0 0,0 0 0,1 0 0,-1 0 0,0 1 0,0-1 0,1 0 0,-1 0 0,0 0 0,1 0 0,13-6 812,9-13 662,-22 16-1388,6-8 31,1 1 0,0 0 0,0 0 0,14-13 0,-21 22-131,1 0 0,-1 0 0,0 0 0,0 0 0,0 0 0,0 0 0,1 0-1,-1 1 1,1-1 0,-1 0 0,0 1 0,1-1 0,-1 1 0,1-1 0,-1 1 0,1 0 0,-1 0 0,1-1 0,-1 1 0,1 0 0,0 0 0,-1 1 0,1-1 0,-1 0 0,1 0 0,-1 1 0,1-1 0,-1 1 0,1-1 0,-1 1 0,0 0 0,1 0 0,-1-1 0,0 1 0,0 0 0,1 0 0,-1 0 0,0 1 0,0-1 0,0 0 0,0 0 0,0 0 0,0 1 0,-1-1 0,1 0 0,0 1 0,-1-1 0,1 2 0,-1-2 10,0-1 1,0 0-1,0 0 0,0 0 0,0 1 1,0-1-1,0 0 0,0 0 1,0 1-1,0-1 0,0 0 1,0 0-1,0 0 0,0 1 0,0-1 1,1 0-1,-1 0 0,0 1 1,0-1-1,0 0 0,0 0 1,0 0-1,0 0 0,1 1 0,-1-1 1,0 0-1,0 0 0,0 0 1,0 0-1,1 0 0,-1 1 1,0-1-1,0 0 0,1 0 1,-1 0-1,0 0 0,0 0 0,0 0 1,1 0-1,-1 0 0,0 0 1,0 0-1,1 0 0,-1 0 1,0 0-1,0 0 0,0 0 0,1 0 1,-1 0-1,0 0 0,0 0 1,1 0-1,-1-1 0,0 1 1,0 0-1,0 0 0,1 0 0,-1 0 1,0 0-1,0 0 0,0-1 1,0 1-1,1 0 0,3-23 854,-1-30 412,-3 53-1271,-1-2-160,1 1 0,0-1 0,0 1 1,0-1-1,0 1 0,0-1 0,0 1 1,0-1-1,1 1 0,-1-1 0,1 1 0,-1-1 1,1 1-1,-1-1 0,1 1 0,0 0 1,0-1-1,0 1 0,0 0 0,0 0 1,0-1-1,2-1 0,0 2-446,0 1 0,-1-1 0,1 0 0,0 1 0,0 0 0,0-1 0,0 1 0,0 1 0,0-1 0,3 1 0,18 0-1820,-1-2-2791,2-3-2140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3.1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55 223 6854,'0'0'11387,"-9"8"-9492,7-5-1787,-2 0 82,0 0 0,1 1 0,-1-1 0,1 1 0,0 0 0,0 0 0,0 1 1,1-1-1,0 1 0,-1-1 0,1 1 0,1 0 0,-1-1 0,1 1 0,0 0 1,0 0-1,0 0 0,1 0 0,-1 0 0,2 10 0,-1-14-182,0 0 0,1-1 0,-1 1-1,0 0 1,1 0 0,-1-1 0,1 1-1,-1 0 1,1-1 0,-1 1 0,1-1-1,-1 1 1,1 0 0,0-1 0,-1 1-1,1-1 1,0 0 0,-1 1 0,1-1-1,0 1 1,0-1 0,-1 0 0,1 0-1,0 1 1,0-1 0,0 0 0,-1 0 0,1 0-1,0 0 1,0 0 0,0 0 0,0 0-1,-1 0 1,1 0 0,0-1 0,0 1-1,0 0 1,-1 0 0,1-1 0,0 1-1,0 0 1,-1-1 0,1 1 0,0-1-1,-1 1 1,1-1 0,0 1 0,0-2-1,33-25 275,-8-21-144,-22 40-223,-1 0 0,2 0-1,-1 0 1,10-11 0,-11 58-860,-5-6 1234,1-22-27,0-1 0,1 1 1,0-1-1,1 1 0,0-1 0,4 18 1,-4-27-240,-1 0 0,1 0 0,-1 0 0,1 0 0,-1 0 0,1 0 0,-1 0 0,1 0 0,0-1 0,0 1 0,-1 0 0,1 0 0,0-1 0,0 1 0,0-1 0,0 1 0,0 0 0,0-1 0,0 0 0,0 1 0,0-1 0,0 0 0,0 1 0,0-1 0,0 0 0,0 0 0,0 0 0,0 0 0,1 0 0,-1 0 0,0 0 0,0 0 0,0 0 1,0-1-1,0 1 0,0 0 0,0-1 0,0 1 0,2-2 0,1 0 102,0 0-1,0 0 1,-1 0 0,1-1 0,-1 0 0,1 1 0,-1-1-1,5-6 1,8-14-49,-1-1 0,-1 0 1,0-1-1,-2-1 0,-2 0 0,0-1 0,-1 0 0,-2-1 0,-1 1 0,-1-1 0,2-43 0,-7 71-77,0-1 0,0 1-1,1 0 1,-1 0 0,0 0 0,0-1-1,0 1 1,0 0 0,0 0-1,0-1 1,0 1 0,0 0 0,0 0-1,0-1 1,0 1 0,0 0-1,0 0 1,0-1 0,0 1 0,0 0-1,-1 0 1,1 0 0,0-1-1,0 1 1,0 0 0,0 0 0,0 0-1,0-1 1,-1 1 0,1 0-1,0 0 1,0 0 0,0 0 0,-1-1-1,1 1 1,0 0 0,0 0-1,0 0 1,-1 0 0,1 0 0,0 0-1,0 0 1,-1 0 0,1 0-1,0 0 1,-11 9-97,-7 18-33,13-16 167,1 0 0,-1 0 0,2 0 0,0 1 0,0-1 0,1 1 0,0 0 0,1-1 0,0 1 0,1 0 0,3 22 0,-3-29-28,1 0 1,0-1-1,0 1 0,1 0 0,-1-1 0,1 1 0,0-1 1,0 0-1,1 1 0,-1-1 0,1 0 0,0-1 0,0 1 1,0 0-1,0-1 0,1 0 0,0 1 0,-1-1 1,1-1-1,0 1 0,0-1 0,1 1 0,-1-1 0,0 0 1,1-1-1,-1 1 0,1-1 0,0 0 0,-1 0 1,1 0-1,8 0 0,-8-2 5,1 1 0,-1-1 0,0 0 0,0 0 0,0-1 0,0 1-1,0-1 1,0 0 0,-1-1 0,1 1 0,0-1 0,-1 0 0,0 0 0,0 0 0,0 0 0,0-1 0,0 0 0,-1 0 0,0 0 0,1 0 0,-1 0-1,-1-1 1,3-5 0,1 1 5,-1 0 0,-1-1 0,0 0 0,0 0 0,-1 0 0,-1 0 0,1 0-1,-1-1 1,-1 1 0,0-21 0,-1 31-19,0-1 0,0 1 0,0 0 0,0 0 0,0 0 0,-1-1 0,1 1 0,0 0 0,0 0-1,0-1 1,0 1 0,0 0 0,-1 0 0,1 0 0,0 0 0,0-1 0,0 1 0,-1 0 0,1 0 0,0 0 0,0 0 0,-1 0 0,1 0 0,0 0 0,0 0 0,-1 0-1,1-1 1,0 1 0,0 0 0,-1 0 0,1 0 0,0 0 0,0 1 0,-1-1 0,1 0 0,0 0 0,0 0 0,-1 0 0,1 0 0,0 0 0,0 0 0,-1 0 0,1 0-1,0 1 1,0-1 0,0 0 0,-1 0 0,1 0 0,0 0 0,0 1 0,0-1 0,0 0 0,-1 0 0,1 0 0,0 1 0,-12 10-116,9-6 135,0-1 1,0 1-1,0 0 0,1 0 1,0 0-1,0 1 0,0-1 1,1 0-1,0 1 0,0-1 1,0 1-1,0-1 1,1 1-1,0-1 0,0 1 1,1 0-1,0-1 0,0 1 1,2 8-1,-1-10-47,-1-1 0,1 1 0,0-1 0,-1 1 0,2-1 0,-1 1 0,0-1 1,1 0-1,-1 0 0,1 0 0,0-1 0,0 1 0,0-1 0,0 1 0,1-1 0,-1 0 0,1 0 0,-1-1 0,1 1 0,0-1 0,-1 1 0,1-1 0,0 0 1,0-1-1,0 1 0,0-1 0,7 0 0,11-1-3083,-3-5-2990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3.8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41 3171,'-6'-25'11518,"0"10"-2379,6 15-9025,0 0 1,-1 0 0,1 0 0,0 0 0,0 0 0,0 0 0,0 0-1,0 0 1,0 0 0,4 26 699,40 298 1812,-44-322-2607,1 0-1,-1 0 0,0 0 1,1 1-1,0-1 1,-1 0-1,1 0 1,0 0-1,0 0 0,0 0 1,0-1-1,0 1 1,1 0-1,-1 0 1,0-1-1,1 1 0,-1 0 1,1-1-1,0 0 1,0 1-1,-1-1 1,4 1-1,-3-1 24,-1-1-1,1 0 1,0 0 0,0 0 0,0-1 0,0 1-1,0 0 1,0-1 0,0 1 0,0-1-1,-1 0 1,1 1 0,0-1 0,0 0 0,-1 0-1,1 0 1,0 0 0,-1-1 0,1 1-1,-1 0 1,0-1 0,1 1 0,-1-1-1,2-2 1,29-39 200,-2-1 0,-3-2 0,34-72 0,-21 38-2240,-36 70-507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4.2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13100,'0'0'7495,"6"54"-5893,10-43-513,3-2-641,1-2-351,5-1-418,0 0-1056,-1-5-1185,-1-1-1891,-1 0-1536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2.8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2219 8872,'0'0'5301,"9"-9"-4398,348-324 1438,-131 129-2296,1359-1350 232,-1560 1530-240,-16 16 32,-1 0 0,1 0 0,-1-1 0,-1 0-1,0-1 1,0 0 0,10-19 0,-18 26 698,-6 6-613,-5 9-355,5 2-788,6-4-4465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4.5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35 18 9993,'0'0'10635,"-6"8"-9733,2-1-705,1-4-82,1 0-1,-1 0 1,1 0-1,0 1 1,0-1-1,0 1 0,0-1 1,1 1-1,0 0 1,0 0-1,0 0 1,0 0-1,0-1 0,1 1 1,-1 7-1,2-10-97,-1 0 0,0-1 0,1 1 0,0 0 0,-1-1 0,1 1 0,-1-1 0,1 1 0,-1-1 0,1 1 0,0-1 0,0 1 0,-1-1 0,1 1 0,0-1 0,0 0 0,-1 0 0,1 1 0,0-1 0,0 0 0,0 0 0,-1 0 0,1 0 0,0 0 0,0 0 0,0 0 0,-1 0 0,1 0 0,0 0 0,0 0 0,0-1 0,1 1 0,28-9 549,23-30 110,5-3-558,-54 40-153,1 0 1,-1 0-1,1 0 1,0 0-1,0 1 0,0-1 1,0 1-1,0 0 1,0 1-1,0-1 0,9 1 1,-13 0 20,0 1 0,0-1 1,1 0-1,-1 0 0,0 1 1,0-1-1,1 1 0,-1-1 1,0 1-1,0-1 0,0 1 1,0 0-1,0 0 0,0-1 1,0 1-1,0 0 0,0 0 1,0 0-1,0 0 0,-1 0 1,1 0-1,0 0 0,0 2 1,8 33 79,-9-33-63,0 0 0,1 0 0,-1 0 0,1 0 0,-1 0-1,1 0 1,0 0 0,0-1 0,1 1 0,-1 0 0,1 0-1,-1-1 1,1 1 0,2 2 0,-3-4-88,0-1 0,-1 0-1,1 1 1,0-1 0,0 1 0,0-1 0,0 0 0,0 0 0,-1 0-1,1 0 1,0 1 0,0-1 0,0 0 0,0 0 0,0 0 0,0-1-1,0 1 1,0 0 0,-1 0 0,1 0 0,0-1 0,0 1 0,0-1-1,0 1 1,-1 0 0,1-1 0,0 1 0,0-1 0,-1 0 0,1 1 0,1-2-1,20-24-6020,-19 21 4303,12-15-6546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4.9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61 0 6854,'0'0'11323,"-7"8"-9342,1-3-1320,2-2-412,0 1 1,0-1-1,0 1 0,0 0 1,1 0-1,-1 0 1,1 1-1,0-1 1,1 1-1,-1 0 1,1-1-1,0 1 1,-3 10-1,8-13-244,-1-1 0,1 1 0,0-1 0,0 0 0,-1 0 0,1 0 0,0 0 0,0-1 0,0 1 0,4-1 0,2 2 4,0 1 86,0-1-1,-1 1 1,0 1 0,1 0-1,-1 0 1,0 1 0,-1-1-1,1 2 1,-1-1-1,9 9 1,-14-11-62,0-1-1,-1 0 0,1 1 1,0-1-1,-1 1 1,0-1-1,1 1 1,-1 0-1,0-1 1,0 1-1,-1 0 1,1 0-1,0 0 1,-1 0-1,0 0 1,0 0-1,0 0 1,0 0-1,0 0 1,0 0-1,-1-1 1,0 1-1,1 0 0,-1 0 1,0 0-1,0 0 1,-1-1-1,1 1 1,-1-1-1,1 1 1,-1-1-1,0 1 1,0-1-1,0 0 1,-2 2-1,1 0-46,0-1 1,0 0-1,0 0 0,0-1 1,-1 1-1,1-1 0,-1 1 0,-8 2 1,-3-1-2830,-1-4-3869,2-3-8401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5.49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10346,'0'0'10420,"2"8"-9517,-1-2-676,1 4 51,0 0-1,1 1 1,0-1-1,0 0 0,1-1 1,7 13-1,-10-20-250,0 0 0,0-1 0,1 1 1,-1 0-1,1 0 0,0-1 0,0 1 0,-1-1 0,1 1 0,0-1 0,0 0 0,0 0 0,0 0 0,1 0 0,-1 0 0,0 0 0,0 0 0,1-1 0,-1 1 0,0-1 0,0 0 0,1 0 0,-1 0 1,0 0-1,1 0 0,-1 0 0,0-1 0,1 1 0,-1-1 0,0 1 0,1-1 0,-1 0 0,0 0 0,0 0 0,0 0 0,0 0 0,3-3 0,45-37 540,-45 35-561,1 0 0,1 1 0,-1-1-1,1 1 1,0 0 0,0 1 0,0 0 0,11-5-1,-17 9-16,0 0 0,0 0 0,0 0 0,0 0-1,1 1 1,-1-1 0,0 0 0,0 0-1,0 1 1,0-1 0,0 1 0,-1-1 0,1 1-1,0-1 1,0 1 0,0-1 0,0 1 0,0 0-1,-1 0 1,1-1 0,0 1 0,-1 0-1,1 0 1,0 0 0,-1 0 0,1 0 0,-1 0-1,0 0 1,1 0 0,-1 0 0,0 0 0,1 0-1,-1 1 1,11 46 67,-8-34-19,-2-11-26,-1 0 1,1 0-1,0 0 0,0 0 1,1 0-1,-1 0 0,1 0 1,0 0-1,-1 0 0,1-1 1,0 1-1,0 0 0,1-1 1,-1 0-1,1 0 0,2 3 1,-3-4 24,0-1 1,0 1-1,0 0 1,0-1-1,0 1 1,1-1 0,-1 0-1,0 0 1,0 0-1,0 0 1,0 0-1,0 0 1,0 0 0,1-1-1,-1 1 1,0-1-1,0 0 1,0 1-1,0-1 1,-1 0 0,1 0-1,0 0 1,0-1-1,0 1 1,-1 0-1,3-2 1,18-16 179,-18 14-213,1 1 0,0-1 1,0 1-1,0 0 0,0 0 0,1 1 1,0 0-1,-1 0 0,1 0 0,0 0 1,0 1-1,1 0 0,8-1 1,-14 3-8,0 0 0,0 0 0,0 0 1,-1 1-1,1-1 0,0 0 0,0 1 1,0-1-1,-1 0 0,1 1 0,0-1 1,0 1-1,-1 0 0,1-1 0,-1 1 1,1-1-1,0 1 0,-1 0 1,1 0-1,-1-1 0,1 1 0,-1 0 1,0 0-1,1 0 0,-1 0 0,10 32-134,-9-28 158,0 0-1,0 0 1,1-1-1,-1 1 0,1 0 1,0-1-1,3 5 1,-4-9 7,0 1 0,-1 0 1,1-1-1,0 1 0,0-1 1,0 1-1,0-1 0,-1 1 1,1-1-1,0 0 1,0 0-1,0 1 0,0-1 1,0 0-1,0 0 0,0 0 1,0 0-1,0 0 0,0 0 1,0 0-1,0 0 0,0-1 1,0 1-1,0 0 1,0 0-1,0-1 0,-1 1 1,1-1-1,0 1 0,0-1 1,0 1-1,0-1 0,-1 1 1,1-1-1,0 0 0,-1 1 1,1-1-1,0 0 0,0-1 1,18-19 509,13-12-317,-30 32-259,-1 0 1,0 0-1,1 0 0,-1 0 1,0 0-1,1 0 1,0 0-1,-1 1 1,1-1-1,-1 0 0,1 1 1,0 0-1,-1-1 1,1 1-1,0 0 0,-1 0 1,1 0-1,0 0 1,-1 0-1,4 1 0,-3 0-175,-1 0-1,0 0 0,0 0 0,0 0 0,0 0 0,0 1 1,-1-1-1,1 0 0,0 1 0,0-1 0,-1 1 0,1-1 1,-1 0-1,1 1 0,-1-1 0,0 1 0,0-1 0,1 4 1,0 2-1673,4 7-3889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6.1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0 188 3235,'0'0'16816,"8"3"-15871,-5-1-860,1-1 1,0 0-1,-1 0 1,1 0-1,0 0 0,-1-1 1,1 1-1,0-1 1,0 0-1,0 0 0,-1-1 1,1 1-1,0-1 1,0 1-1,-1-1 0,1-1 1,0 1-1,-1 0 1,1-1-1,-1 0 1,0 1-1,0-1 0,1-1 1,-1 1-1,0 0 1,-1-1-1,1 0 0,4-5 1,40-50 875,-53 80-1002,0 0 0,2 0 0,1 0 0,1 1 0,0 31 0,2-53 40,0 1 0,0-1 0,0 0 0,0 1 0,0-1 1,0 0-1,0 1 0,1-1 0,-1 0 0,0 0 0,1 1 0,-1-1 0,1 0 0,-1 0 0,1 0 0,0 1 0,0-1 0,-1 0 0,1 0 0,0 0 0,0 0 0,0-1 0,0 1 0,0 0 0,0 0 1,0 0-1,1-1 0,-1 1 0,0-1 0,0 1 0,0-1 0,1 1 0,-1-1 0,0 0 0,1 1 0,-1-1 0,0 0 0,1 0 0,-1 0 0,0 0 0,1 0 0,-1 0 0,0-1 0,0 1 1,1 0-1,1-2 0,3 0 38,0 0 0,0 0 0,0-1 0,0 0 0,-1 0 0,0-1 0,1 1 0,6-7-1,0-3-510,0 1-1,-1-2 0,-1 0 0,0 0 0,15-28 0,-16 22-2143,0-1-1,-1 0 1,-2 0 0,5-25 0,-4 14-3131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6.4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1 3331,'0'0'17676,"2"11"-17468,10 91 904,8 48 1007,-16-131-1999,0-1 0,1 0 0,1 0 0,1-1-1,18 33 1,-25-48-114,1-1 0,0 0 1,-1 0-1,1 1 0,0-1 0,0 0 0,-1 0 0,1 0 1,0 0-1,0 0 0,0 0 0,1 0 0,-1-1 0,0 1 0,0 0 1,2 0-1,-3-1 1,1 0 1,-1 0 0,1-1 0,-1 1-1,0 0 1,1 0 0,-1-1 0,0 1-1,1 0 1,-1-1 0,0 1-1,1 0 1,-1-1 0,0 1 0,0-1-1,1 1 1,-1 0 0,0-1 0,0 1-1,0-1 1,0 1 0,0-1-1,0 1 1,0-1 0,0 1 0,0-1-1,0 1 1,0-1 0,0 0 0,0-4-6,0-1 1,0 1 0,-1-1-1,1 1 1,-1 0 0,-1-1-1,-1-4 1,-5-7-79,-1 1 1,-1 0 0,-1 1-1,0 0 1,0 0-1,-2 1 1,-23-20 0,114 30-1943,16 4-6913,-63 0 4025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6.8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110 0 5061,'0'0'14568,"-8"6"-13676,-46 34 785,49-36-1529,0 0 0,1 1 0,-1-1 0,1 1 0,0-1-1,1 1 1,-1 1 0,1-1 0,0 0 0,-4 11 0,7-15-162,1 0 0,0 0-1,0-1 1,0 1-1,-1-1 1,1 1 0,0 0-1,0-1 1,0 0 0,0 1-1,0-1 1,0 1 0,0-1-1,0 0 1,0 0 0,0 0-1,0 1 1,0-1 0,0 0-1,0 0 1,0 0-1,0-1 1,2 1 0,38 0-440,-33 0 67,7 0-48,1-1 114,-1 1 1,1 1 0,-1 0-1,28 6 1,-41-6 331,0-1-1,0 1 1,0 0-1,0 0 1,0 0-1,0 0 1,0 0-1,0 0 1,0 1 0,-1-1-1,1 0 1,-1 1-1,1-1 1,-1 1-1,1 0 1,-1 0-1,2 2 1,-3-2 54,1 1 0,-1-1 0,1 0-1,-1 1 1,0-1 0,0 0 0,0 1 0,0-1 0,0 0 0,-1 1-1,1-1 1,-1 0 0,0 1 0,1-1 0,-1 0 0,0 0 0,0 0 0,0 1-1,-3 2 1,-2 3 77,1 0 1,-1 0-1,-1-1 0,0 0 0,0 0 1,0 0-1,0-1 0,-1 0 0,0-1 1,-1 0-1,1 0 0,-1-1 0,-11 5 0,20-9-307,-1 0-1,1 0 1,-1 0-1,1 0 0,-1 0 1,1 0-1,-1 0 1,1 0-1,0 0 0,-1-1 1,1 1-1,-1 0 1,1 0-1,-1 0 0,1 0 1,-1-1-1,1 1 1,-1 0-1,1 0 0,0-1 1,-1 1-1,1 0 1,0-1-1,-1 1 0,1-1 1,0 1-1,-1 0 0,1-1 1,0 1-1,0-1 1,-1 1-1,1-1 0,0 1 1,0-1-1,0 1 1,0 0-1,0-1 0,0 1 1,0-1-1,0 1 1,0-1-1,0 1 0,0-1 1,0 1-1,0-1 1,0 1-1,0-1 0,0 1 1,1-1-1,-1-3-607,0-15-5767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7.2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26 325 4516,'0'0'8403,"-4"10"-5595,1-3-2430,0-2-16,0 1 1,1-1-1,0 1 1,0 0 0,0 0-1,1 0 1,-1 0 0,2 0-1,-1 1 1,0 6 0,2-12-315,0 0 1,-1 0 0,1 0-1,0 0 1,0 0 0,0 0-1,0-1 1,0 1 0,0 0-1,0 0 1,0-1 0,0 1 0,0 0-1,0-1 1,0 1 0,0-1-1,1 0 1,-1 1 0,0-1-1,0 0 1,0 0 0,1 0-1,-1 1 1,0-1 0,0-1-1,1 1 1,-1 0 0,2-1-1,40-5 425,-32 2-437,0-1-1,-1-1 1,1 1 0,-1-2-1,0 1 1,-1-1 0,0-1-1,0 0 1,0 0 0,-1 0-1,0-1 1,-1-1 0,0 1-1,-1-1 1,10-18 0,-10 16 163,0-1 0,-1 0 0,0 0 0,-1 0 0,-1-1 0,0 1 0,0-1 0,-1 0 1,-1 0-1,-1 0 0,0 1 0,0-1 0,-4-15 0,3 24-181,0 1 1,0 0-1,-1-1 0,1 1 0,-1 0 1,0 0-1,-1 0 0,1 1 0,0-1 1,-1 1-1,0-1 0,0 1 1,0 0-1,0 0 0,-1 0 0,1 0 1,-1 0-1,0 1 0,0 0 0,-6-3 1,7 4-27,1 0 0,-1 0 0,0 1 0,1-1 0,-1 1 0,0 0 0,1 0 0,-1 0 1,0 0-1,1 0 0,-1 0 0,0 1 0,1-1 0,-1 1 0,0 0 0,1 0 0,-1 0 0,1 0 0,0 0 0,-1 1 1,1-1-1,0 1 0,0-1 0,0 1 0,0 0 0,0 0 0,0 0 0,0 0 0,1 0 0,-1 0 0,1 1 0,-1-1 1,1 0-1,-1 4 0,-1 0 20,0-1-1,1 0 1,-1 1 0,2 0 0,-1 0 0,0 0-1,1-1 1,0 1 0,1 0 0,-1 1 0,1-1-1,0 0 1,1 0 0,-1 0 0,1 0 0,3 9 0,-1-7-9,1 0 1,0-1 0,0 0-1,0 1 1,1-1 0,0-1 0,1 1-1,0-1 1,0 0 0,0 0 0,8 5-1,22 15 20,-24-18-25,-1 0 1,0 0 0,14 16-1,-22-21 7,0 0 0,-1 1 0,1 0 0,-1-1 0,0 1 0,0 0 0,0 0 0,-1 0 0,1 0 0,-1 0 0,0 0 0,0 0 0,0 1-1,-1-1 1,1 6 0,-1-1-133,1-7-34,-1 1-1,0-1 1,1 1-1,-1-1 1,0 1 0,0-1-1,-1 1 1,1-1-1,-1 1 1,1-1-1,-1 1 1,0-1 0,-1 5-1,-2-8-4182,2-6-4570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7.9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0 132 3619,'0'0'18546,"11"7"-17446,34 18-70,-43-24-958,0 0-1,0-1 1,1 0 0,-1 1 0,0-1-1,1 0 1,-1 0 0,0 0 0,0-1-1,1 1 1,-1 0 0,0-1-1,0 0 1,0 1 0,0-1 0,0 0-1,0 0 1,0 0 0,0 0 0,0-1-1,0 1 1,0 0 0,0-1-1,1-1 1,34-41 741,-35 41-744,2-3-10,0 0 0,-1-1 0,0 1 0,0-1 0,-1 0 0,0 0 0,3-12 0,-5 18-57,0 0-1,1 0 1,-1 0 0,0-1 0,0 1 0,0 0-1,1 0 1,-1 0 0,0 0 0,-1-1 0,1 1-1,0 0 1,0 0 0,0 0 0,-1 0 0,1-1-1,-1 1 1,1 0 0,-1 0 0,1 0 0,-1 0-1,1 0 1,-1 0 0,0 0 0,0 0 0,0 0-1,1 1 1,-1-1 0,0 0 0,0 0 0,0 1-1,0-1 1,0 1 0,0-1 0,0 1 0,-1-1-1,1 1 1,0 0 0,0-1 0,0 1 0,0 0-1,-1 0 1,1 0 0,0 0 0,0 0 0,0 0-1,0 0 1,-1 0 0,1 0 0,0 1 0,-2 0-1,-1 0-40,1 1-1,0 0 0,0-1 0,-1 1 1,1 1-1,1-1 0,-1 0 0,0 1 1,0-1-1,1 1 0,0 0 1,-1 0-1,1 0 0,0 0 0,0 0 1,1 1-1,-1-1 0,1 0 0,0 1 1,-2 6-1,-1 3 20,0 2 1,1-1-1,-3 28 1,6-38 11,-1 1 0,1-1 0,0 0 0,0 1 0,1-1 1,-1 1-1,1-1 0,0 0 0,0 1 0,1-1 0,1 4 1,-2-7 4,-1 0 1,1 0-1,-1 0 1,1-1-1,0 1 1,0 0-1,-1 0 1,1-1-1,0 1 1,0-1 0,0 1-1,0-1 1,0 1-1,0-1 1,0 0-1,0 1 1,0-1-1,0 0 1,2 1-1,0-1 13,0-1-1,-1 1 0,1 0 0,0-1 0,0 1 0,0-1 0,0 0 0,-1 0 1,1 0-1,3-2 0,4-4 48,-1 0 1,1 0 0,-1-1-1,0-1 1,-1 1-1,0-1 1,0-1-1,-1 1 1,9-17 0,-3 8-31,-13 17-31,0 1 0,0 0 0,0 0 0,0-1 0,0 1 0,0 0-1,0 0 1,1 0 0,-1-1 0,0 1 0,0 0 0,0 0 0,1 0 0,-1-1 0,0 1 0,0 0 0,1 0 0,-1 0-1,0 0 1,0 0 0,1-1 0,-1 1 0,0 0 0,0 0 0,1 0 0,-1 0 0,0 0 0,0 0 0,1 0-1,-1 0 1,0 0 0,1 0 0,-1 0 0,0 0 0,0 0 0,1 0 0,-1 0 0,0 1 0,1-1 0,6 13-377,1 27-372,-7-32 683,0-3-21,1 8 148,1-1 1,0 0-1,8 20 1,-10-30-143,-1-1-1,1 1 1,0 0 0,0-1 0,0 1 0,0 0 0,0-1 0,0 1 0,0-1 0,0 1 0,0-1 0,1 0 0,-1 1 0,1-1 0,-1 0-1,1 0 1,-1 0 0,1 0 0,0 0 0,-1-1 0,1 1 0,0 0 0,0-1 0,0 1 0,-1-1 0,1 0 0,0 0 0,0 1 0,0-1-1,0 0 1,0-1 0,3 1 0,-4-1-248,1 0 1,-1 1-1,0-1 0,1 0 0,-1 0 1,0 0-1,0 0 0,0 0 0,0 0 1,0 0-1,0-1 0,0 1 0,0 0 1,-1-1-1,1 1 0,0 0 0,-1-1 1,2-1-1,-1-1-786,9-20-6836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8.3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8872,'0'0'10218,"5"52"-10410,13-46-993,5 1-1250,1-2-2081,3-2-3555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28.9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71 183 3555,'0'0'7656,"-7"9"-4469,4-5-3019,-41 61 3634,42-61-3612,-1-1 0,1 1 0,1 0 0,-1 0 0,1 0 0,-1 0 0,1 0 0,0 0 0,0 0 0,1 0 0,-1 0 0,1 0 0,0 1 0,0-1 0,1 0 0,-1 0 0,1 0 0,1 6 0,-1-9-174,0 0 0,0 0-1,-1-1 1,1 1 0,0 0-1,0-1 1,0 1 0,0-1-1,0 1 1,0-1 0,1 0-1,-1 1 1,0-1 0,0 0-1,0 0 1,0 0 0,0 0 0,0 0-1,1 0 1,-1 0 0,0 0-1,0 0 1,0 0 0,0-1-1,0 1 1,0 0 0,0-1-1,0 1 1,0-1 0,0 1-1,0-1 1,0 0 0,1 0 0,34-22 1158,-23 12-1075,-2-1 0,0 0 0,0 0 0,-1-1 0,-1-1 0,0 1 0,-1-1 0,0-1 0,-1 0-1,-1 0 1,0 0 0,-1-1 0,-1 1 0,0-1 0,-1 0 0,-1 0 0,0-1 0,-2-31 0,0 47-94,0 1 0,0-1 1,1 1-1,-1-1 0,0 1 1,0 0-1,0-1 1,0 1-1,0-1 0,0 1 1,0-1-1,0 1 0,0-1 1,0 1-1,-1-1 1,1 1-1,0-1 0,0 1 1,0-1-1,-1 1 1,1-1-1,0 1 0,0 0 1,-1-1-1,1 1 0,0-1 1,-1 1-1,1 0 1,0-1-1,-1 1 0,1 0 1,-1 0-1,1-1 1,0 1-1,-1 0 0,1 0 1,-1-1-1,1 1 0,-1 0 1,1 0-1,-1 0 1,1 0-1,-1 0 0,1 0 1,-1 0-1,1 0 1,-1 0-1,1 0 0,-1 0 1,1 0-1,-1 1 0,-1-1 1,1 1-1,-1 1 0,1-1 0,-1 0 0,1 0 0,0 0 1,-1 1-1,1-1 0,0 1 0,0-1 0,0 1 1,0-1-1,0 3 0,-7 14 123,0 1 0,2 0 0,0 1 0,1-1 0,1 1 1,1 0-1,0 0 0,2 1 0,2 39 0,0-57-117,-1-1 0,1 1-1,-1-1 1,1 1 0,0-1 0,0 1-1,0-1 1,1 0 0,-1 0 0,0 1-1,1-1 1,0 0 0,-1 0-1,1 0 1,0-1 0,0 1 0,0 0-1,0-1 1,0 1 0,1-1 0,-1 0-1,0 1 1,1-1 0,-1 0 0,1-1-1,-1 1 1,1 0 0,-1-1 0,1 1-1,-1-1 1,1 0 0,0 0 0,-1 0-1,1 0 1,-1 0 0,4-1 0,2 0-16,-1 0 1,0-1 0,1 1 0,-1-1 0,0-1-1,0 1 1,0-1 0,-1 0 0,1-1-1,-1 0 1,12-8 0,-8 0-75,-1 0 1,1 0-1,8-18 0,-21 44 1,2-9 84,-1 1-1,1-1 1,0 1-1,1 0 0,-1 0 1,1 8-1,1-13 2,-1 0 0,0 1-1,1-1 1,-1 0-1,1 0 1,-1 0 0,1 1-1,-1-1 1,1 0 0,0 0-1,0 0 1,-1 0-1,1 0 1,0 0 0,0 0-1,0-1 1,0 1 0,0 0-1,0 0 1,1-1 0,-1 1-1,0-1 1,0 1-1,0-1 1,1 1 0,-1-1-1,0 0 1,0 1 0,1-1-1,-1 0 1,0 0-1,1 0 1,-1 0 0,2 0-1,4-1 28,1 1-1,-1-1 1,1 0-1,-1 0 1,1-1-1,-1 0 0,0-1 1,0 1-1,0-1 1,8-5-1,5-5-49,36-28-1,-44 32-35,-12 9 42,0 0 0,0-1 0,1 1 0,-1 0-1,0 0 1,1-1 0,-1 1 0,0 0 0,1 0 0,-1 0 0,0 0-1,1 0 1,-1 0 0,0-1 0,1 1 0,-1 0 0,1 0 0,-1 0-1,0 0 1,1 0 0,-1 0 0,0 1 0,1-1 0,-1 0 0,0 0-1,1 0 1,-1 0 0,1 0 0,-1 0 0,0 1 0,0-1 0,1 0-1,-1 0 1,0 0 0,1 1 0,-1-1 0,0 0 0,0 1 0,1-1-1,-1 0 1,0 0 0,0 1 0,1 0 0,8 23-7,-8-21 15,1 1 0,-1-1 0,0 1-1,1-1 1,-1 0 0,1 1 0,4 5 0,-1-6 10,0 0 1,0 0 0,-1 0-1,2 0 1,-1-1-1,0 0 1,0 0 0,1-1-1,10 3 1,-10-3-186,0 0-1,-1 0 1,1 1 0,0 0-1,-1 1 1,1-1 0,-1 1-1,1 0 1,8 7 0,-7-3-9,0 1 1,-1 0 0,0 0-1,0 1 1,-1-1 0,0 1-1,0 1 1,-1-1 0,0 1-1,-1-1 1,5 21 0,-4-7 287,-1-1 0,-1 1 0,-1 0 0,-2 30 0,0-46 179,0 0-1,0 0 0,-1 0 1,0 0-1,0 0 1,-1-1-1,0 1 1,0-1-1,0 0 0,-1 0 1,0 0-1,0 0 1,-1-1-1,0 1 1,0-1-1,-10 8 0,15-13-266,-1 1-1,1-1 1,-1 0-1,1 1 1,-1-1-1,1 0 1,-1 0-1,1 1 1,-1-1-1,1 0 1,-1 0-1,1 0 1,-1 0-1,1 1 1,-1-1-1,0 0 1,1 0-1,-1 0 1,1 0-1,-1-1 1,1 1-1,-1 0 1,0 0-1,1 0 1,-1 0-1,1 0 1,-1-1-1,1 1 1,-1 0-1,1-1 1,-1 1-1,1 0 1,-1-1-1,1 1 1,0 0-1,-1-1 1,1 1-1,-1-1 0,1 1 1,0-1-1,-1 1 1,1-1-1,0 1 1,0-1-1,0 1 1,-1-1-1,1 0 1,-7-34 112,6 25-142,-3-14-91,0-1-1,2 0 0,2 1 0,1-34 0,0 49-158,1 0 1,-1 0-1,1 0 1,1 0 0,0 0-1,0 0 1,0 1-1,1-1 1,1 1-1,-1 0 1,2 0-1,-1 0 1,1 1-1,10-11 1,14-8-4219,2 0-3946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3.6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49 0 4708,'0'0'13715,"5"12"-12813,-4-8-842,2 1-16,-1 1 1,0 0-1,0-1 1,-1 1 0,1 0-1,-1 0 1,-1 0-1,1 0 1,-1 0-1,0 0 1,0 0-1,-1 0 1,-2 12-1,-12 33 69,3-15-13,2 0 1,1 1-1,2 0 0,-4 64 0,11-100-92,0 1-1,0-1 1,0 0-1,0 0 1,0 0-1,1 0 1,-1 0-1,0 0 1,1 0 0,-1 0-1,0 0 1,1-1-1,0 1 1,-1 0-1,1 0 1,-1 0-1,1 0 1,0-1-1,0 1 1,-1 0-1,1 0 1,0-1-1,0 1 1,0-1 0,0 1-1,0-1 1,1 1-1,1 0 23,1 0 0,0 0 0,0 0 0,-1-1 0,1 1 0,0-1 0,7-1 0,3 0 40,0-1 0,0-1 0,18-5 1,-2-1-232,47-18 184,-34 1-4188,-29 11-1515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0:3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8200,'0'0'8776,"-49"22"-8744,47-14-192,2-2-769,6-6-993,11-3-1825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0 420 5958,'0'0'3075,"53"-56"-2467,-23 24-159,7-4-193,5-4-160,1-2 32,-1 3-128,2 0 32,-5 6-64,0 4-96,-4 2-673,-8 4-1089,-3 0-5637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3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2018,'9'-19'9234,"-4"10"47,-3 30-6870,-12 271-339,9-291-2060,1-1 1,0 1-1,0-1 1,0 1-1,0-1 1,0 1-1,0-1 1,0 1-1,0-1 1,0 1-1,0-1 1,0 1 0,1-1-1,-1 1 1,0-1-1,0 0 1,0 1-1,1-1 1,-1 1-1,0-1 1,0 1-1,1-1 1,-1 0-1,0 1 1,1-1-1,-1 0 1,1 1-1,-1-1 1,0 0-1,1 0 1,-1 1 0,1-1-1,0 0 1,4-4-1199,-3-7-3393,-2 3 421,0 1-1560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11787,'0'0'11734,"11"-3"-10848,146-22 753,-86 17-3652,-57 2-5359,-10-1-481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3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1089,'0'0'20926,"3"15"-19981,-2 16-240,-2 1 1,-9 58-1,2-26-1909,5 0-3941,-3-72-3845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4260,'0'0'17681,"49"-32"-16977,-27 25-319,5 1-161,-2 2-192,0 0 0,-2 4-192,0 0-1153,-4 0-1378,-3-2-3267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3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3972,'0'0'9006,"10"-1"-8366,194-17 2612,121 18-2660,-134 3-437,-69-3 561,-48-1-2379,-24 1-4042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4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58 3075,'0'0'14648,"-5"0"-13895,5 0-720,-1 0-1,0 0 0,0 0 1,0 0-1,0 0 0,1 0 1,-1 0-1,0 0 1,0 0-1,0 0 0,1 1 1,-1-1-1,0 0 1,0 0-1,1 1 0,-1-1 1,0 1-1,0-1 1,1 1-1,-1-1 0,0 1 1,1-1-1,-1 2 0,14 7 1591,-5-6-1248,0 0 1,0-1-1,1 0 0,16 2 0,55-7 338,-1-3 0,0-3 0,134-34-1,-103 19 99,-76 22-349,-28 3-3996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1:5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5285,'0'0'12652,"4"6"-12236,-2-4-364,0 1 0,0-1 0,0 0-1,0 0 1,1 0 0,-1-1-1,0 1 1,1 0 0,-1-1 0,1 1-1,0-1 1,-1 0 0,1 0 0,3 1-1,53 2 823,-39-5-588,-1-1 0,37-8 1,-37 5-120,1 2 1,38-3-1,-47 6-94,-3 0-32,0 0 0,0 0 0,0 0 0,0 1 0,0 0 0,0 1 0,14 4 0,-22-6 81,-20 17 797,-17-4-768,0-1 0,-1-2 0,0-2 0,-1-1 0,0-2 0,-74-1 0,99-9-51,14 5-106,0 0-1,0-1 1,0 1 0,0 0-1,0 0 1,0 0-1,0-1 1,0 1-1,0 0 1,0 0-1,0-1 1,0 1 0,0 0-1,0 0 1,0-1-1,0 1 1,1 0-1,-1 0 1,0 0 0,0-1-1,0 1 1,0 0-1,0 0 1,1 0-1,-1 0 1,0 0 0,0-1-1,0 1 1,1 0-1,-1 0 1,0 0-1,0 0 1,0 0 0,1 0-1,-1 0 1,0 0-1,0 0 1,1-1-1,-1 1 1,0 0 0,0 0-1,0 0 1,1 0-1,-1 1 1,0-1-1,0 0 1,1 0 0,-1 0-1,0 0 1,0 0-1,1 0 1,-1 0-1,0 0 1,0 0 0,0 1-1,1-1 1,-1 0-1,33 0-29,12 1 11,-1-2-1,68-11 1,-149 14 87,0-1-1,0-2 0,-47-7 1,194 32-1958,-34-18-5385,-48-6 998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0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3491,'0'0'14499,"-6"2"-13719,5-2-720,0 0 0,0 0 1,0 0-1,0 0 0,1 0 0,-1 0 1,0 1-1,0-1 0,0 0 0,0 1 1,0-1-1,0 1 0,1-1 0,-1 1 1,0-1-1,0 1 0,1-1 0,-1 1 1,0 0-1,1-1 0,-1 1 0,1 0 1,-1 0-1,1 0 0,-1-1 1,1 1-1,-1 0 0,1 0 0,0 0 1,-1 1-1,2 0 46,0-1-1,0 0 1,1 1 0,-1-1 0,0 0-1,0 1 1,1-1 0,-1 0 0,1 0 0,-1 0-1,1 0 1,0-1 0,-1 1 0,1 0-1,0-1 1,-1 1 0,1-1 0,0 1-1,0-1 1,2 0 0,81 16 1201,-50-11-960,62 18 1,-95-23-1076,3 1-6955,-4-1 7451,7 0-7210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4.1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192 20 16271,'0'0'3278,"-8"-5"-2995,5 3-266,1 0 0,-1 0 0,1 1-1,-1 0 1,0-1 0,1 1 0,-1 0 0,0 1 0,0-1-1,0 0 1,0 1 0,-6-1 0,5 2-1,0 0 1,0 0-1,1 0 1,-1 0-1,0 1 0,0-1 1,0 1-1,1 0 1,-1 0-1,1 1 1,0-1-1,-4 4 1,-50 48 583,53-50-545,1 1 1,-1 0 0,1 0-1,0 0 1,0 0-1,0 0 1,0 1 0,1-1-1,0 1 1,-2 10-1,4-14-54,0 0 0,0 0 0,1-1 0,-1 1 0,0 0 0,1 0 0,-1-1 0,1 1 0,0 0 0,0-1 0,-1 1-1,1-1 1,0 1 0,0-1 0,0 1 0,1-1 0,-1 0 0,0 1 0,0-1 0,1 0 0,-1 0 0,1 0 0,-1 0 0,1 0 0,-1 0-1,1-1 1,0 1 0,-1 0 0,1-1 0,0 1 0,0-1 0,-1 0 0,1 1 0,2-1 0,11 2 63,1 0 0,29 1 0,-33-3-54,9 0-9,-14-1 1,0 1-1,0 0 1,0 0 0,0 1-1,0-1 1,0 1 0,0 1 0,0 0-1,0 0 1,0 0 0,8 5 0,-14-6 19,-1-1 0,1 1 0,0-1 0,-1 1 0,1 0 0,-1-1 0,0 1 1,1 0-1,-1 0 0,0-1 0,1 1 0,-1 0 0,0 0 0,0-1 0,0 1 0,1 0 1,-1 0-1,0 0 0,0-1 0,0 1 0,0 0 0,-1 0 0,1 0 0,0 0 1,0-1-1,0 1 0,-1 0 0,1 0 0,0-1 0,-1 1 0,1 0 0,0-1 0,-1 1 1,1 0-1,-1-1 0,1 1 0,-1 0 0,0-1 0,1 1 0,-1-1 0,0 1 1,1-1-1,-1 1 0,0-1 0,1 0 0,-1 1 0,0-1 0,-1 0 0,-41 21 1532,39-20-1375,-135 45 3057,165-44-11728,-9-4 976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0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12460,'0'0'6523,"7"0"-5263,196-1 1812,-58-2-2567,-145 3-651,0 0 0,0 0 0,0 1 0,0-1 0,0 0 0,0 0 0,0 1 0,0-1 0,0 0 0,1 0 0,-1 0 0,0 1 0,-1-1 1,1 0-1,0 0 0,0 1 0,0-1 0,0 0 0,0 0 0,0 0 0,0 1 0,0-1 0,0 0 0,0 0 0,0 0 0,-1 0 0,1 1 0,0-1 0,0 0 0,0 0 0,0 0 0,0 0 0,-1 1 0,1-1 0,0 0 1,0 0-1,0 0 0,-1 0 0,1 0 0,0 0 0,0 0 0,0 0 0,-1 0 0,1 0 0,0 0 0,-1 0 0,-7 0-5571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6919,'0'0'11968,"9"1"-10735,35-1-69,0-2-1,45-8 0,72-3-627,-161 13-573,0 0 1,0 0-1,0 0 1,1 0-1,-1 0 1,0 0-1,0 0 1,0 0 0,0 0-1,1 0 1,-1 0-1,0 0 1,0 0-1,0 0 1,0 0 0,1 0-1,-1 0 1,0 0-1,0 1 1,0-1-1,0 0 1,1 0-1,-1 0 1,0 0 0,0 0-1,0 0 1,0 1-1,0-1 1,0 0-1,0 0 1,0 0 0,0 0-1,1 1 1,-1-1-1,0 0 1,0 0-1,0 0 1,0 1-1,0-1 1,0 0 0,0 0-1,0 0 1,0 0-1,0 1 1,0-1-1,-1 0 1,1 0 0,0 0-1,0 0 1,0 1-1,0-1 1,0 0-1,0 0 1,0 0 0,0 0-1,0 1 1,-1-1-1,1 0 1,-11 8-3858,-10-8-4642,8 0 27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 7815,'0'0'12054,"4"-2"-11610,-4 1-411,1 1 1,0-1-1,-1 1 1,1-1-1,-1 1 1,1-1-1,0 1 1,0-1 0,-1 1-1,1 0 1,0 0-1,0-1 1,-1 1-1,1 0 1,0 0-1,0 0 1,-1 0 0,1 0-1,0 0 1,0 0-1,0 0 1,-1 0-1,3 1 1,-14 14 863,-36 31 51,43-42-1015,-24 21 214,9-9 129,1 1 1,-22 27-1,36-38-199,-1-1 0,2 1 1,-1 0-1,1 0 0,0 0 0,0 1 0,0-1 0,1 1 0,0-1 0,1 1 0,-1 0 0,1 0 1,0 9-1,2-15-61,-1 1 1,1-1 0,-1 1 0,1-1 0,0 1 0,0-1 0,-1 0-1,1 0 1,0 1 0,0-1 0,1 0 0,-1 0 0,0 0 0,0 0-1,0 0 1,1 0 0,-1 0 0,0-1 0,1 1 0,-1 0 0,1-1-1,-1 1 1,1-1 0,-1 0 0,1 1 0,-1-1 0,1 0 0,0 0-1,-1 0 1,3 0 0,59 2 610,-52-2-581,130 11 211,-64-2-5318,-65-8 1468,-6-1-3235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2306,'8'3'3230,"-7"-3"-2913,-1 0 0,0 0 0,0 1 0,0-1 0,1 0-1,-1 0 1,0 0 0,1 0 0,-1 1 0,0-1 0,1 0 0,-1 0-1,0 0 1,0 0 0,1 0 0,-1 0 0,0 0 0,1 0 0,-1 0 0,0 0-1,1 0 1,-1 0 0,0 0 0,1 0 0,-1 0 0,0 0 0,1 0-1,-1 0 1,0 0 0,1 0 0,-1-1 0,0 1 0,0 0 0,1 0 0,-1 0-1,0-1 1,1 1 0,-1 0 0,0 0 0,0-1 0,0 1 0,1 0-1,-1 0 1,0-1 0,0 1 0,0 0 0,0-1 0,0 1 0,1 0 0,-1-1-1,0 1 1,0 0 0,0-1 0,0 1 0,0-1 0,0 1-360,1 2 0,1 0 430,3-11-315,-4 3 231,-5 8-68,-2 11 268,11-21-423,-6 28-23,8-24 183,-5 1-205,0 0-1,0 0 0,-1 0 0,1 0 0,-1 0 0,0 0 0,0 0 1,0 0-1,0 0 0,0-5 0,-1 8-93,-11 31-707,10-21-7858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33 11243,'2'-2'524,"0"0"1,0 1 0,0-1-1,-1 0 1,1 0 0,-1 0-1,1 0 1,-1-1 0,1 1 0,-1 0-1,0 0 1,0-1 0,0-2 1200,-25 10-321,7 4-962,0 1 0,1 1 0,0 0-1,1 1 1,0 0 0,1 2-1,-14 16 1,19-20-259,0 1 0,1 0 0,0 1 0,1 0 0,0 0 0,1 1 0,1 0 0,0 0 0,0 0 0,-4 23 0,9-35-164,-1 1 0,1 0 1,-1 0-1,1 0 0,0-1 0,0 1 0,0 0 1,0 0-1,0 0 0,0 0 0,0-1 1,1 1-1,-1 0 0,1 0 0,-1 0 0,1-1 1,0 1-1,-1 0 0,1-1 0,0 1 0,0 0 1,0-1-1,1 0 0,-1 1 0,0-1 1,0 0-1,1 1 0,-1-1 0,4 2 0,1-1 14,0-1 0,0 1-1,0-1 1,0-1-1,0 1 1,0-1-1,11-1 1,-3 1 32,6-1 136,1-1-1,23-5 0,0 0-836,0 3-3568,-44-2-5362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14 4773,'9'-11'12258,"-5"9"-6187,-3 18-3157,-1-2-2756,-2 6 137,-1 0 0,0 0 1,-2-1-1,0 1 0,-1-1 0,-1-1 0,-15 29 1,13-29-182,1 1-1,0 0 1,1 0 0,1 1 0,1-1 0,1 1 0,-3 33 0,7-52-82,1 0 0,-1-1 0,1 1 0,-1 0 0,1-1 0,-1 1 0,1 0 0,-1-1 1,1 1-1,-1-1 0,1 1 0,0-1 0,-1 1 0,1-1 0,0 0 0,-1 1 1,1-1-1,0 0 0,-1 1 0,1-1 0,0 0 0,0 0 0,-1 0 0,1 0 0,0 0 1,0 0-1,0 0 0,-1 0 0,2 0 0,33 0 746,-24-1-576,20 0 143,55-11 0,-53 7-306,59-3 0,-93 8-1023,-7 3-1913,3-6-5446,3-6-893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12075,'0'0'13720,"8"2"-12545,52 4-218,-1-2 1,105-8-1,-140 3-1214,-11-2 186,-7 1-2796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8072,'0'0'18577,"10"2"-17258,26 4-304,0-2 0,49-2 0,-10-2-4170,-39 0-1631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3876,'0'0'18743,"9"-9"-17590,150-166 1009,-127 135-1591,-2-1 0,47-86 0,-76 126-480,-2 31-278,-2 8 496,-12 51-1,8-56-33,2 1 0,-2 47 0,7-80-334,0 1-1,0-1 1,0 0 0,0 0 0,0 1-1,0-1 1,0 0 0,0 0 0,0 1-1,1-1 1,-1 0 0,1 0 0,-1 0-1,1 1 1,-1-1 0,1 0 0,-1 0 0,2 1-1,4-6-4145,1-12-3533,-5 3-1748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8872,'0'0'14916,"5"0"-13582,272-37 2522,64-8-3943,-265 30 262,-47 9 12,1 0 1,55-2-1,-84 8-70,-1 4-850,0-3 515,0-1 0,0 0-1,0 1 1,0-1 0,0 0 0,1 1-1,-1-1 1,0 0 0,0 1 0,0-1-1,0 0 1,0 1 0,0-1 0,0 0-1,-1 1 1,1-1 0,0 0 0,0 0-1,0 1 1,0-1 0,0 0 0,0 1-1,-1-1 1,1 0 0,0 0 0,0 1-1,0-1 1,-1 0 0,1 0 0,0 1-1,0-1 1,-1 0 0,1 0 0,0 0-1,0 1 1,-1-1 0,1 0 0,0 0-1,-1 0 1,1 0 0,0 0 0,-1 0-1,1 0 1,0 0 0,-1 0 0,-6 0-6519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5.2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3491,'0'0'7373,"6"11"-6055,33 56 72,3-2 1,3-1-1,3-3 0,71 72 1,1-17-420,137 103 0,401 337 376,-557-469-1119,176 171 463,27 22 533,-227-215-829,3-5 1,96 57-1,-163-110-309,-1 0 0,2 0 0,-1-2 0,1 1 0,0-2 0,0 1 0,0-2 0,0 0-1,1-1 1,23 1 0,-37-3 64,-32-5-1421,5-6-5594,12 2-1436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5541,'0'0'16581,"2"10"-16122,1 7-300,9 41 698,-11-54-719,0 0 0,0 0-1,1 0 1,-1 0 0,1 0-1,0 0 1,0-1 0,0 1-1,0 0 1,6 5 0,-6-8-86,-1 0 0,1-1 0,0 1 0,-1 0 0,1-1 0,0 1 0,0-1 0,-1 1 0,1-1 0,0 0 0,0 0 0,0 0 0,0 0 0,-1 0 0,1 0 0,0-1 0,0 1 0,0 0 0,0-1 0,-1 0 0,1 1 0,0-1 0,-1 0 0,1 0 0,-1 0 0,1 0 0,-1 0 0,1 0 0,-1 0 0,1-1 0,-1 1 0,0 0 0,0-1 0,1-1 0,9-9 63,-2 0 0,1-1 0,6-14-1,-8 14-82,4 0-30,-6 13-25,-2 27-43,-2-9 52,-2-17 23,-1 0-1,1 0 1,0 0 0,0 0-1,0 0 1,1 0 0,-1 1 0,0-1-1,0 0 1,1 0 0,-1 0 0,0 0-1,1 0 1,-1 0 0,1 0-1,-1-1 1,1 1 0,0 0 0,-1 0-1,1 0 1,0 0 0,0-1 0,-1 1-1,1 0 1,0-1 0,0 1-1,0-1 1,0 1 0,0-1 0,0 1-1,0-1 1,2 1 0,-1-2 37,0 1 0,1-1-1,-1 1 1,0-1 0,1 0 0,-1 0 0,0 0 0,0-1 0,0 1 0,0 0-1,0-1 1,0 1 0,3-4 0,7-7 209,0-1-1,-1 0 1,11-16-1,-4-4 353,-15 28-4274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1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8264,'0'0'14718,"8"1"-13149,19-3-1000,-1 0 0,1-1 1,37-11-1,-31 6-95,0 2 0,49-3 1,10 6 101,-85-1 844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2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 11435,'0'0'8573,"0"8"-7420,-4 259 5013,3-303-3610,0 25-2535,0-1 1,1 1-1,0 0 1,1-1-1,0 1 1,1 0-1,0 0 1,6-17-1,-1 12-33,0-1 0,1 1 0,1 1 0,11-17 0,-17 28 1,0 0-1,0 1 1,1-1 0,-1 1-1,1-1 1,0 1-1,-1 0 1,2 1 0,-1-1-1,0 1 1,0 0-1,1 0 1,-1 0 0,1 0-1,0 1 1,-1 0-1,1 0 1,0 0 0,8 0-1,-10 1 20,-1 0-1,1 1 1,0-1 0,-1 1-1,1 0 1,-1 0-1,1 0 1,-1 0 0,1 0-1,-1 0 1,0 1-1,0-1 1,0 1 0,1 0-1,-2-1 1,1 1-1,0 0 1,0 0 0,0 0-1,-1 0 1,1 1-1,-1-1 1,0 0 0,0 1-1,0-1 1,0 1-1,0-1 1,0 1 0,-1-1-1,1 1 1,-1 0-1,0-1 1,1 1-1,-1 0 1,0-1 0,-1 1-1,1 0 1,0-1-1,-1 1 1,0-1 0,1 1-1,-1-1 1,0 1-1,0-1 1,-1 1 0,1-1-1,0 0 1,-1 0-1,1 1 1,-1-1 0,-3 2-1,-2 2 95,0-1 1,-1 0-1,0 0 0,0-1 0,0 0 0,0 0 0,-1-1 0,0 0 0,1-1 1,-1 0-1,0 0 0,0-1 0,0 0 0,-18-1 0,26 0-173,1 0-1,0 0 0,0 0 0,-1 0 0,1-1 1,0 1-1,0 0 0,-1 0 0,1 0 0,0-1 1,0 1-1,0 0 0,0 0 0,-1 0 0,1-1 1,0 1-1,0 0 0,0 0 0,0-1 0,0 1 1,0 0-1,0-1 0,0 1 0,0 0 0,0 0 1,0-1-1,0 1 0,0 0 0,0 0 0,0-1 1,0 1-1,0 0 0,0-1 0,0 1 1,0 0-1,0 0 0,0-1 0,0 1 0,1 0 1,-1 0-1,0-1 0,0 1 0,0 0 0,0 0 1,1 0-1,-1-1 0,0 1 0,0 0 0,1 0 1,-1 0-1,9-14-6837,-1 4 306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596 105 3491,'0'0'10197,"0"-7"-9429,-3-22-164,1 26-380,0 0 0,0 0-1,0 0 1,0 1 0,0-1 0,0 1 0,-1 0 0,1 0 0,-1 0 0,0 0 0,1 0 0,-1 0 0,-5-1 0,1-2 116,-1 0-189,0 1 0,-1 0-1,1 1 1,-1 0 0,0 0 0,1 1 0,-1 0 0,0 0-1,-1 1 1,1 1 0,0-1 0,0 1 0,0 1 0,0 0-1,0 0 1,-18 5 0,-7 3 39,0 2 1,0 1-1,-31 16 1,53-22-165,1 0 1,1 0 0,-1 1 0,1 0-1,0 1 1,1 0 0,0 1 0,0 0-1,1 0 1,-10 15 0,8-8 39,0 1 0,1 0 0,1 0 0,1 1 0,0 0 0,-4 20 0,0 20 56,2 1 1,2 1-1,3 75 0,3-120-139,-1 58 22,3 158 14,1-209-30,1 0 1,1 0 0,1 0-1,1 0 1,0-1-1,2 0 1,0 0 0,12 20-1,-16-35 0,-1-1 0,1 1 0,0-1 0,0 0 0,0 0 0,1-1 0,0 1 0,0-1-1,0 0 1,0 0 0,1-1 0,-1 1 0,1-1 0,0 0 0,0-1 0,7 3 0,-4-3 15,1-1 0,-1 1 0,0-2 0,1 1-1,-1-1 1,1-1 0,-1 1 0,1-2 0,-1 1 0,11-4 0,5-3 14,0-2 0,-1 0 0,0-2 0,-1-1 1,0 0-1,0-2 0,20-18 0,-7 3-57,-1-1 0,-1-2 1,-2-1-1,-2-2 0,-1-1 0,44-74 0,-57 79 122,0 0-1,-2-1 1,-2 0 0,0-1 0,-3-1-1,-1 0 1,-1 0 0,-2 0 0,0-55-1,-4 69 39,-1 1-1,-1 0 0,-1-1 0,-1 1 0,-8-30 1,8 42-24,0 0 0,-1 0 0,0 0 0,-1 0 0,1 1 0,-1 0 0,-1 0 0,1 0 0,-1 0 0,0 1 0,-1 0 0,1 0 0,-1 1 0,-1 0 0,-8-5 0,-96-47-85,64 35-3598,24 12-292,8 1-3115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9321,'0'0'8200,"46"44"-7976,-35-25-64,-1-2-96,0-3-64,-2 1 32,-1-3-32,-2-4 32,-1 1-32,-4-3-641,0-4-1825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10025,'0'0'9679,"6"-4"-8889,0-2-591,0 1 0,-1-1 0,0 0 0,0 0 1,0 0-1,-1-1 0,0 0 0,0 0 0,-1 0 0,0 0 0,0 0 0,0-1 0,-1 1 0,-1-1 0,1 0 0,0-12 1,2-16 528,-2-43 1,28 104-1204,-18-15 201,1-1 1,0 0 0,0 0-1,1-2 1,27 12-1,-1-1-5586,-28-10-418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11531,'0'0'1804,"0"3"1030,1 17-1888,26 64 1637,-19-65-2841,-2 0-1,0 1 0,-1-1 0,-1 1 0,3 38 0,-8-57-214,0 0-1,0-1 1,0 1-1,-1 0 1,1-1-1,0 1 1,0-1-1,-1 0 1,1 0-1,0 1 1,-1-1-1,1 0 1,-1 0-1,1 0 1,0 0-1,-1 0 1,1-1-1,0 1 1,-1 0-1,1-1 1,0 1-1,-2-1 1,-13-9-4636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12 214 32,'-2'-8'5568,"-1"-4"-4237,1 0 0,0 0 0,1 0-1,-1-21 1,3 28-973,-1 0-1,1 0 1,0 0-1,0 1 1,0-1-1,0 0 1,1 1-1,0-1 1,0 0-1,0 1 1,1 0-1,0 0 1,-1 0-1,1 0 1,1 0-1,5-6 1,-4 6-218,-1 0 1,1 0-1,0 0 0,1 0 0,-1 1 1,0 0-1,1 0 0,0 1 1,0-1-1,0 1 0,0 0 0,0 1 1,0 0-1,0 0 0,1 0 1,-1 1-1,10 0 0,-15 0-136,1 1 0,-1 0 0,1-1-1,-1 1 1,0 0 0,0 0 0,1 0 0,-1 0 0,0 0-1,0 0 1,0 0 0,0 1 0,0-1 0,0 0 0,-1 1-1,1-1 1,0 0 0,-1 1 0,1-1 0,-1 1-1,1-1 1,-1 1 0,0-1 0,1 1 0,-1-1 0,0 1-1,0-1 1,-1 4 0,0 50 260,0-50-223,-10 52 683,8-46-523,1-1 1,0 1 0,0-1 0,1 1-1,0 0 1,2 16 0,-1-25-197,1-1 1,-1 0-1,1 1 1,0-1-1,-1 0 0,1 1 1,0-1-1,0 0 1,0 0-1,0 0 1,0 0-1,0 0 0,1 0 1,-1 0-1,0 0 1,0 0-1,1-1 0,-1 1 1,0 0-1,1-1 1,-1 1-1,1-1 1,-1 0-1,1 1 0,-1-1 1,1 0-1,-1 0 1,1 0-1,-1 0 1,1 0-1,-1 0 0,1-1 1,2 0-1,2 1-288,0-1 0,0 0-1,0 0 1,0-1 0,0 1-1,0-2 1,6-2 0,19-18-3387,-13 5-1703,-5 1-633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80 7431,'0'0'11702,"9"3"-11195,-7-1-488,0-1 1,-1 0 0,1 0-1,1 0 1,-1 0-1,0 0 1,0 0-1,0-1 1,0 1-1,1-1 1,-1 1-1,0-1 1,0 0-1,1 0 1,-1 0-1,0 0 1,0 0-1,1-1 1,-1 1 0,0-1-1,0 1 1,1-1-1,-1 0 1,0 0-1,0 0 1,0 0-1,0 0 1,0 0-1,-1-1 1,1 1-1,0-1 1,0 1-1,-1-1 1,1 0-1,-1 0 1,0 1 0,1-1-1,-1 0 1,0 0-1,1-3 1,-1 4-2,0 0 1,0-1-1,0 1 0,0-1 1,0 1-1,0-1 1,-1 1-1,1-1 1,-1 0-1,1 1 0,-1-1 1,1 0-1,-1 1 1,0-1-1,0 0 1,0 0-1,0 1 1,0-1-1,0 0 0,0 0 1,-1 1-1,1-1 1,-1 0-1,1 1 1,-1-1-1,0 0 1,1 1-1,-1-1 0,0 1 1,0 0-1,0-1 1,0 1-1,-2-2 1,2 2-10,-1 0 0,0 1 0,1-1 0,-1 1 0,0-1 0,0 1 0,0-1 0,0 1 0,1 0 0,-1 0 0,0 0 0,0 0 0,0 0 0,0 0 0,1 0 0,-1 1 0,0-1 1,0 1-1,0-1 0,1 1 0,-1 0 0,0 0 0,1 0 0,-1 0 0,1 0 0,-1 0 0,1 0 0,-1 0 0,1 1 0,-2 1 0,-2 2 20,0 0 0,1 1 0,0-1-1,0 1 1,0 0 0,1 0 0,0 0 0,0 0 0,1 1-1,-1-1 1,1 1 0,1 0 0,-1-1 0,1 1 0,0 0-1,1 0 1,0 0 0,0 0 0,1 8 0,0-14-35,0 0 1,0 1 0,0-1 0,0 0-1,0 0 1,0-1 0,0 1-1,0 0 1,0 0 0,1 0-1,-1-1 1,0 1 0,0-1 0,1 1-1,-1-1 1,0 1 0,1-1-1,-1 0 1,1 0 0,-1 0 0,0 1-1,1-1 1,-1-1 0,1 1-1,-1 0 1,0 0 0,1 0-1,-1-1 1,3 0 0,40-13-1208,5-18-4937,-28 14 235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23 13068,'0'0'4495,"-6"7"-3913,1 1-417,1-1-1,0 1 0,0 0 1,0 0-1,1 0 1,-2 12-1,4-19-145,1 0 0,-1 1 1,1-1-1,-1 1 0,1-1 0,0 1 0,0-1 0,-1 1 0,1-1 0,0 1 0,0-1 1,1 1-1,-1 0 0,0-1 0,1 1 0,-1-1 0,0 0 0,1 1 0,0-1 1,-1 1-1,1-1 0,0 0 0,0 1 0,0-1 0,-1 0 0,1 0 0,1 0 0,-1 0 1,0 1-1,0-2 0,0 1 0,1 0 0,-1 0 0,0 0 0,1 0 0,-1-1 1,0 1-1,1-1 0,-1 1 0,1-1 0,-1 0 0,1 1 0,-1-1 0,1 0 0,-1 0 1,1 0-1,0 0 0,-1 0 0,1-1 0,-1 1 0,1 0 0,-1-1 0,3 0 1,-1 0 17,1-1 1,-1 1-1,1-1 1,-1 0 0,0 0-1,0 0 1,0 0 0,0-1-1,0 1 1,0-1 0,0 0-1,-1 0 1,0 0 0,1 0-1,-1 0 1,0-1-1,0 1 1,-1 0 0,1-1-1,0-3 1,1 1 1,-1 1-1,0-1 1,0 1-1,-1-1 1,0 0-1,0 0 1,0 1 0,-1-1-1,1 0 1,-1 0-1,-1 0 1,-1-11-1,-7 45-150,8-23 110,0 3-19,-1-1 1,1 1 0,0-1 0,0 1 0,1 0 0,0-1 0,1 1 0,-1 0-1,2-1 1,1 9 0,-2-15-116,-1 0 1,1 0-1,0-1 0,0 1 0,-1 0 1,1-1-1,0 1 0,0 0 0,0-1 1,0 1-1,0-1 0,0 0 1,0 1-1,0-1 0,0 0 0,0 0 1,0 1-1,0-1 0,0 0 0,0 0 1,0 0-1,0 0 0,0 0 0,1-1 1,15-7-5328,-8-5 146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6.4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15 6726,'0'0'11019,"8"-4"-9813,-3 2-1124,21-7 526,-25 10-580,0-1 1,-1 1-1,1-1 0,0 1 1,0-1-1,0 1 0,0 0 1,-1 0-1,1-1 0,0 1 1,-1 0-1,1 0 0,0 0 1,-1 0-1,1 0 0,-1 0 1,1 0-1,-1 0 0,0 0 1,0 0-1,1 0 0,-1 0 1,0 0-1,0 0 0,0 0 0,0 0 1,0 0-1,0 0 0,0 0 1,0 0-1,-1 2 0,-1 32 324,-1 0-1,-1 0 1,-3 0-1,-13 44 1,-9 50 1136,29-128-1460,-1 1 0,1-1-1,-1 0 1,1 1 0,0-1-1,0 1 1,-1-1 0,1 1-1,0-1 1,0 0 0,0 1-1,0-1 1,1 1 0,-1-1-1,0 1 1,1-1 0,-1 0-1,1 1 1,-1-1 0,1 0-1,-1 0 1,1 1 0,0-1-1,0 0 1,0 0 0,0 0-1,0 0 1,0 0 0,0 0-1,0 0 1,0 0 0,0 0-1,3 1 1,-1-2 18,1 0 0,-1 0 0,1 0 0,-1 0 0,1-1 0,0 1 0,-1-1 0,0 0 0,1 0 1,-1-1-1,0 1 0,1 0 0,3-3 0,22-12-154,50-21 598,-71 34-1189,0 1 0,0 0 0,1 0 0,14-1 0,-15 2-3310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12107,'0'0'6583,"2"10"-5420,8 38-260,3 0-1,3-2 0,1 1 0,40 76 0,-56-122-1551,10 22 1415,-8-16-3773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3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7719,'0'0'7912,"0"8"-7192,2 16 21,1-1 0,1 0 0,1 0 0,1 0 0,1 0 0,10 21 0,-10-25-533,2 0 1,0-1-1,1 0 1,1-1-1,1 0 1,0-1-1,25 26 1,-34-40-733,-1-8-5262,-2-6 773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4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 10218,'0'0'9641,"-8"-2"-9364,7 2-273,0-1 0,0 1-1,-1-1 1,1 1 0,0-1-1,-1 1 1,1 0-1,0 0 1,-1 0 0,1 0-1,-1 0 1,1 0 0,0 0-1,-1 0 1,1 0-1,0 1 1,-1-1 0,1 0-1,0 1 1,0-1 0,-1 1-1,1 0 1,0-1-1,0 1 1,0 0 0,0 0-1,0 0 1,-2 2 0,1 1 30,0 1 1,0-1 0,1 1 0,0 0 0,-1-1 0,2 1 0,-1 0-1,0 0 1,1 8 0,0-8 67,-1 5 65,1 0-1,0 0 1,0 0-1,1-1 1,3 14 0,-4-22-139,1 1 0,-1-1 0,1 1 0,-1-1 0,1 1 0,0-1 0,0 1 0,-1-1 0,1 0 0,0 1 0,0-1 1,0 0-1,0 0 0,1 0 0,-1 1 0,0-1 0,0-1 0,1 1 0,-1 0 0,1 0 0,-1 0 0,0-1 0,1 1 1,-1-1-1,1 1 0,0-1 0,-1 1 0,1-1 0,-1 0 0,1 0 0,0 0 0,-1 0 0,1 0 0,-1 0 0,1 0 1,0-1-1,-1 1 0,1-1 0,-1 1 0,3-2 0,-1 0 28,0 1 0,-1-1 1,1 0-1,-1 0 0,1 0 1,-1 0-1,0-1 0,0 1 0,0-1 1,0 1-1,0-1 0,0 0 0,-1 1 1,0-1-1,1 0 0,-1 0 1,0 0-1,0 0 0,-1 0 0,1 0 1,-1-1-1,1 1 0,-1-3 0,1 1 28,-1 0 0,1 0 0,-1-1 0,0 1 0,-1 0 0,1 0 0,-1 0 0,0 0 0,0 0-1,-1 0 1,1 1 0,-1-1 0,-4-8 0,4 11-131,-1-1-1,1 1 1,-1-1 0,1 1-1,-1 0 1,0 0 0,0 0-1,0 0 1,0 1 0,0-1 0,0 1-1,0 0 1,0 0 0,-1 0-1,1 0 1,-1 0 0,1 1-1,0 0 1,-1-1 0,1 1-1,-5 1 1,8-1-61,-1 0 0,1 0 1,-1 1-1,1-1 0,-1 0 0,1 0 1,-1 1-1,1-1 0,-1 0 0,1 1 1,-1-1-1,1 1 0,-1-1 0,1 1 0,0-1 1,-1 0-1,1 1 0,0-1 0,-1 1 1,1 0-1,0-1 0,0 1 0,-1-1 1,1 1-1,0-1 0,0 1 0,0 0 0,0-1 1,0 1-1,0 0 0,1 22-8317,2-19 4128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4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11819,'0'0'10784,"5"9"-10149,8 19-271,-1 1 1,-1 0-1,11 51 0,-16-41-149,-5-26-49,1 1 0,0-1 0,1 0 0,0 0 0,1 0 0,1-1 0,6 14 0,-11-26-145,1 0 1,-1 0-1,0 0 0,0 1 0,0-1 0,0 0 0,0 0 1,0 0-1,0 0 0,1 0 0,-1 0 0,0 0 0,0 1 1,0-1-1,0 0 0,0 0 0,1 0 0,-1 0 1,0 0-1,0 0 0,0 0 0,1 0 0,-1 0 0,0 0 1,0 0-1,0 0 0,0 0 0,1 0 0,-1 0 0,0 0 1,0 0-1,0 0 0,0 0 0,1 0 0,-1 0 1,0 0-1,0-1 0,0 1 0,0 0 0,0 0 0,1 0 1,-1 0-1,0 0 0,0 0 0,0 0 0,0-1 0,0 1 1,1 0-1,6-13 437,3-15-240,-4 2-187,-3 14-40,-1 0-1,2 0 0,0 1 1,0-1-1,10-17 0,-14 28-1,1 1 0,-1 0 0,0-1-1,0 1 1,1-1 0,-1 1 0,0 0 0,1-1 0,-1 1-1,0 0 1,1 0 0,-1-1 0,1 1 0,-1 0 0,1 0 0,-1 0-1,0-1 1,1 1 0,-1 0 0,1 0 0,-1 0 0,1 0-1,-1 0 1,1 0 0,-1 0 0,1 0 0,-1 0 0,0 0-1,1 0 1,-1 0 0,1 0 0,-1 1 0,1-1 0,-1 0-1,1 0 1,-1 0 0,0 1 0,1-1 0,-1 0 0,1 0 0,-1 1-1,0-1 1,1 0 0,-1 1 0,0-1 0,0 0 0,1 1-1,-1-1 1,0 1 0,0-1 0,1 0 0,-1 1 0,0-1-1,0 1 1,0-1 0,0 1 0,0-1 0,0 1 0,0-1 0,0 1-1,0 0 1,11 36-5,-9-32 19,0 2-11,-2-1-3,2-1 0,-1 0 0,0 0 1,1 1-1,0-1 0,1 0 0,-1 0 0,1-1 0,0 1 0,4 5 0,-7-10-107,1 1-1,-1-1 0,1 0 0,0 0 1,-1 0-1,1 0 0,-1 0 0,1 1 0,-1-1 1,1 0-1,0 0 0,-1 0 0,1-1 1,-1 1-1,1 0 0,0 0 0,-1 0 1,1 0-1,-1-1 0,1 1 0,-1 0 1,1 0-1,-1-1 0,1 1 0,-1 0 1,1-1-1,-1 1 0,1-1 0,-1 1 1,1 0-1,-1-1 0,0 1 0,1-1 1,-1 1-1,0-1 0,0 1 0,1-1 1,-1 0-1,0 1 0,0-1 0,0 1 1,1-2-1,7-26-8349,-8 26 7143,3-15-6832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4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11851,'0'0'7874,"3"7"-6603,3 13-478,15 45 1248,-19-60-1910,-1-1 1,1 0 0,0 0 0,0 0-1,0-1 1,1 1 0,-1 0 0,1-1-1,0 1 1,0-1 0,7 5 0,-9-7-102,1 0 1,0-1-1,-1 0 0,1 1 1,0-1-1,0 0 1,-1 0-1,1 0 1,0 0-1,0 0 0,0 0 1,-1-1-1,1 1 1,0-1-1,-1 1 1,1-1-1,0 0 1,-1 1-1,1-1 0,-1 0 1,1 0-1,-1 0 1,1 0-1,-1 0 1,0-1-1,1 1 0,-1 0 1,0-1-1,0 1 1,0 0-1,0-1 1,0 1-1,0-3 1,31-57 129,-30 57-133,7-24 4,7-13 40,-16 40-151,0 43-145,0-35 337,0-1 0,1 1-1,-1-1 1,1 1 0,4 11-1,9 2-1531,-13-19 904,0 0 0,0 0 1,0 0-1,1 0 0,-1-1 0,1 1 0,-1-1 0,0 1 0,1-1 1,-1 1-1,1-1 0,-1 0 0,1 0 0,2 1 0,5-1-7913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5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2189 9 4420,'12'-4'9308,"-12"3"-9279,1 1 0,-1-1 0,1 1 1,-1 0-1,1-1 0,-1 1 0,1 0 1,-1 0-1,1-1 0,-1 1 0,1 0 1,0 0-1,-1 0 0,1 0 0,-1 0 1,1 0-1,0 0 0,-1 0 0,1 0 1,-1 0-1,1 0 0,-1 0 0,1 0 1,0 0-1,-1 1 0,1-1 0,-1 0 1,1 0-1,-1 1 0,1-1 1,-1 0-1,1 1 0,-1-1 0,1 0 1,-1 1-1,0-1 0,1 1 0,-1-1 1,1 1-1,-1-1 0,0 1 0,0-1 1,1 1-1,-1-1 0,0 1 0,0-1 1,1 1-1,-1 0 0,6 10 239,-1 0 1,0 0-1,0 0 0,-1 1 1,-1 0-1,0 0 0,2 16 1,3 92 608,-3-36-677,-5-78-195,10 82 239,-4 0 0,-7 123 0,-1-193-226,-1-1-1,-1 1 1,0-1 0,-1 0 0,-1-1-1,-1 0 1,0 1 0,-17 25-1,8-19 49,-1 0 0,-1-1 0,0 0 0,-41 33 0,5-13 52,-1-2 0,-3-3 0,-102 50 0,80-52-97,-106 32 1,23-10 4,112-39 146,0-3-1,-2-1 0,-63 7 0,-161 5 743,156-17-730,60-4-35,2 3 0,-1 2 0,1 3 0,1 2-1,0 3 1,1 2 0,-90 47 0,139-63-148,0 0 0,1 1 1,0 0-1,0 0 0,0 1 0,0-1 0,1 1 1,0 1-1,0-1 0,1 1 0,0 0 0,0 0 1,1 1-1,0 0 0,0-1 0,0 1 0,1 1 1,0-1-1,1 0 0,0 1 0,-1 13 1,3-22-97,0 0 1,0 1 0,1-1 0,-1 0 0,0 0 0,0 0 0,1 0 0,-1 0 0,0 0 0,0 1-1,1-1 1,-1 0 0,0 0 0,1 0 0,-1 0 0,0 0 0,1 0 0,-1 0 0,0 0 0,0 0 0,1-1-1,-1 1 1,0 0 0,1 0 0,-1 0 0,0 0 0,0 0 0,1 0 0,-1-1 0,0 1 0,0 0-1,1 0 1,-1 0 0,0 0 0,0-1 0,0 1 0,1 0 0,-1 0 0,0-1 0,0 1 0,0 0-1,0 0 1,0-1 0,0 1 0,1 0 0,-1-1 0,0 1 0,0 0 0,0-1 0,12-12-3572,-1-10-3103,-7 11 1639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5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 7527,'-1'0'174,"1"-1"-1,0 1 1,-1 0-1,1 0 1,-1 0-1,1 0 1,0 0 0,-1 0-1,1 0 1,-1 0-1,1 0 1,0 0-1,-1 0 1,1 0-1,0 0 1,-1 0-1,1 0 1,-1 0 0,1 0-1,0 1 1,-1-1-1,1 0 1,0 0-1,-1 0 1,1 1-1,0-1 1,-1 0 0,1 0-1,0 1 1,0-1-1,-1 0 1,1 1-1,0-1 1,-9 20 2208,1 34-1746,6-38 342,-5 19-395,-20 57-1,16-60-3,-13 67 0,24-99-575,0 0 0,0 1 0,0-1 0,-1 0 0,1 0 0,0 1 0,0-1-1,0 0 1,0 1 0,0-1 0,0 0 0,0 1 0,0-1 0,0 0 0,0 0 0,0 1 0,0-1 0,0 0 0,1 1 0,-1-1 0,0 0 0,0 0 0,0 1 0,0-1 0,0 0 0,1 1 0,-1-1 0,0 0 0,0 0 0,0 0 0,1 1 0,-1-1 0,0 0 0,0 0 0,1 0 0,-1 0 0,1 1 0,11-6 149,13-16 55,109-101-808,-57 56-4240,-32 24-402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3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11915,'0'0'13944,"1"6"-13650,0 29 556,-4 64 0,-1-7-63,4-92-755,0-15-11029,0 7 4501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3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1826,'0'0'21956,"4"-1"-20616,111-4 2445,5-1-5872,-110 1-5072,-10 0-523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3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4420,'5'-47'14464,"-5"41"-7960,1 29-5851,-2 5-334,0-3-169,1 1-1,2 0 1,0 0 0,1 0-1,8 26 1,-10-51-1132,4 15 3118,-4-12-6011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2.7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262 0 12011,'0'0'5889,"-1"9"-5265,-1 2-468,-1 1-1,0-1 1,-1 0 0,0 0-1,-1 0 1,0-1-1,0 0 1,-14 19 0,-72 83 1247,42-54-913,42-50-457,-4 6-20,0 0-1,0 1 1,1 0-1,-11 23 1,46-54-4134,0-16 421,1-9-2001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7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0 5733,'0'0'7869,"-1"7"242,-4 25-6703,3 2-896,-1 9-252,2 0 0,6 59-1,-5-102-356,0 1-1,0-1 0,0 1 0,0-1 0,0 1 0,0-1 0,0 1 0,0-1 0,0 1 1,0 0-1,0-1 0,0 1 0,0-1 0,0 1 0,1-1 0,-1 1 0,0-1 1,0 1-1,1-1 0,-1 0 0,0 1 0,0-1 0,1 1 0,-1-1 0,1 0 0,-1 1 1,0-1-1,1 0 0,-1 1 0,2-1 0,-1-19-8238,-4 2 34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3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9289,'0'0'14702,"17"-7"-12022,68-6-582,2-1-4816,-87 14 2338,5-1-2485,-4-2-2009,-1-4-3033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5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 6951,'0'0'11637,"-8"-12"-10532,54 17 1116,70 1-1179,150-9-1,-65-3-1021,-201 6-114,0 1 0,1-1-1,-1 0 1,0 0-1,0 1 1,1-1 0,-1 0-1,0 0 1,0 1-1,0-1 1,1 0 0,-1 0-1,0 1 1,0-1-1,0 0 1,0 1 0,0-1-1,0 0 1,0 1-1,0-1 1,0 0 0,0 1-1,0-1 1,0 0-1,0 1 1,0-1 0,0 0-1,0 1 1,0-1-1,0 0 1,0 0 0,0 1-1,0-1 1,0 0-1,-1 1 1,1-1 0,0 0-1,0 0 1,0 1-1,-1-1 1,1 0 0,0 0-1,0 1 1,-1-1-1,1 0 1,0 0 0,0 0-1,-1 1 1,1-1-1,0 0 1,-1 0 0,1 0-1,0 0 1,-1 0-1,1 0 1,0 0 0,-1 0-1,1 0 1,-1 0-1,-10 1-4912,1-1-2894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3235,'0'0'11579,"-3"-3"-10490,-3-8-320,9 7 671,19 8 1565,3 1-2731,-10-4 40,0-2 0,0 0 0,0 0 0,27-7 0,-25 4-247,1 1 1,32-2-1,-49 5 3,-5 3-2577,-7 1-5951,4-3 66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2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4388,'0'0'15140,"-4"1"-14414,-8 6 466,14 0-174,28 3 540,48-2-41,140-18-840,-17 0-532,-201 10-204,0 1-178,0 0 38,0-1-1,0 1 0,0 0 1,-1-1-1,1 1 0,0 0 1,0-1-1,-1 1 1,1-1-1,-1 1 0,1 0 1,0-1-1,-1 1 0,1-1 1,-1 1-1,0-1 1,1 1-1,-1-1 0,1 0 1,-1 1-1,0-1 0,1 0 1,-1 1-1,1-1 0,-1 0 1,0 0-1,0 0 1,0 1-1,-9 0-7616,2-1-1953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3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8712,'0'0'10213,"10"1"-8729,130 9 983,-77-9-7011,-60-2 396,-3-2-1420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3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 9769,'0'0'7752,"8"-1"-6781,24-5-288,-32 6-667,0 0-1,1-1 0,-1 1 0,0 0 0,1 0 0,-1 0 0,0 0 0,0 0 0,1 0 0,-1 0 0,0 0 0,1 0 0,-1 0 0,0 0 0,1 0 0,-1 0 0,0 1 0,0-1 0,1 0 0,-1 0 0,0 0 0,0 0 0,1 0 0,-1 1 0,0-1 1,0 0-1,1 0 0,-1 0 0,0 1 0,0-1 0,0 0 0,1 0 0,-1 1 0,0-1 0,0 0 0,0 0 0,0 1 0,0-1 0,0 0 0,0 0 0,0 1 0,1-1 0,-1 0 0,0 1 0,0-1 0,0 0 0,0 1 0,-1-1 0,1 0 1,0 0-1,0 1 0,0-1 0,0 0 0,0 1 0,0-1 0,0 0 0,0 0 0,-1 1 0,1-1 0,0 0 0,0 0 0,-1 1 0,-7 14 356,-9-2-72,0 0-1,-1-2 1,-1 0-1,1-1 1,-41 14-1,34-13-21,-1 0 0,-38 25-1,62-36-268,1 1 1,-1 0-1,1 0 0,0 0 0,-1 0 0,1 0 1,0 0-1,0 1 0,0-1 0,-1 0 0,1 0 0,1 1 1,-1-1-1,0 1 0,0-1 0,0 1 0,0 1 1,1-2-5,0 0 0,1-1 1,-1 1-1,0 0 1,0 0-1,1-1 0,-1 1 1,0-1-1,1 1 1,-1 0-1,1-1 1,-1 1-1,1-1 0,-1 1 1,1-1-1,-1 1 1,1-1-1,0 1 0,-1-1 1,1 0-1,-1 1 1,1-1-1,0 0 0,-1 1 1,1-1-1,1 0 1,9 3 46,1-1 0,-1 0-1,21 1 1,-17-2 13,18 3-278,58 14 1,-74-14-2389,-1 2 1,30 14-1,-27-9-5416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 9417,'0'0'12027,"-9"-3"-11648,2 2-300,1-1 0,0 1 0,-1 0 0,1 1 0,-1 0 0,1 0 0,-1 0-1,1 1 1,-1 0 0,1 0 0,0 1 0,-1 0 0,1 0 0,0 0 0,0 1 0,0 0-1,-5 3 1,10-6-71,-10 6 132,0 1 1,1 0-1,-15 12 1,23-18-129,1 1 1,-1-1-1,1 0 1,-1 1-1,1 0 1,-1-1-1,1 1 1,0 0-1,-1 0 1,1-1 0,0 1-1,0 0 1,1 0-1,-1 0 1,0 0-1,1 1 1,-1-1-1,1 0 1,0 0-1,-1 0 1,1 0-1,0 0 1,0 1-1,1-1 1,-1 0-1,0 0 1,1 0-1,-1 0 1,2 2-1,1 0 6,0 0 0,1-1 0,-1 0 1,1 0-1,0 0 0,0-1 0,0 1 0,1-1 0,-1 0 0,0 0 0,1 0 0,7 2 0,34 18 62,-44-21-82,-1 0 0,1 0 0,0 1 0,-1-1 0,1 1 0,-1-1 0,0 1 0,1-1 0,-1 1 0,0 0-1,0 0 1,0 0 0,0 0 0,0-1 0,-1 1 0,1 0 0,0 1 0,-1-1 0,0 0 0,1 0 0,-1 0 0,0 0 0,0 0 0,0 0 0,-1 3-1,0-2 50,-1 1 0,1-1-1,-1 0 1,0 1-1,0-1 1,0 0 0,0 0-1,-1 0 1,1-1-1,-1 1 1,0-1-1,0 1 1,-3 1 0,-8 5 396,0 0 0,-1-1 0,0 0 0,0-2 0,-19 6 0,-4-5 511,37-6-977,1-1-1,-1 0 0,0 0 0,0 0 1,0 0-1,1 0 0,-1 0 1,0 0-1,0-1 0,0 1 0,1 0 1,-1 0-1,0-1 0,0 1 0,1 0 1,-1-1-1,0 1 0,1-1 0,-1 1 1,0-1-1,1 1 0,-1-1 0,0 1 1,1-1-1,-1 1 0,1-1 1,-1 0-1,1 1 0,0-1 0,-1 0 1,1 0-1,0 1 0,-1-1 0,1 0 1,0 0-1,0 0 0,0 1 0,0-1 1,-1-1-1,2 1-189,-1 1 0,1-1 0,-1 0 1,1 1-1,-1-1 0,1 0 0,-1 1 0,1-1 1,-1 1-1,1-1 0,0 1 0,-1-1 0,1 1 0,0-1 1,0 1-1,-1 0 0,1-1 0,0 1 0,0 0 0,0 0 1,-1-1-1,1 1 0,0 0 0,0 0 0,0 0 0,1 0 1,30-2-5232,-22 1 1233,4 0-1331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11755,'0'0'5509,"-9"2"-4996,1 0-302,1 0 0,0 0 0,-1 1 1,1 0-1,0 1 0,1-1 0,-1 1 1,1 1-1,-1-1 0,1 1 0,1 0 0,-1 0 1,1 1-1,0 0 0,0 0 0,0 0 0,1 0 1,0 1-1,0-1 0,1 1 0,-1 0 1,-2 10-1,6-15-147,-1-1 0,1 1 0,0-1 0,-1 1 0,1-1 0,0 1 0,0-1 0,0 1-1,0 0 1,0-1 0,0 1 0,0-1 0,1 1 0,-1-1 0,1 1 0,-1-1 0,1 1 0,-1-1 0,1 1 0,0-1 0,0 0 0,-1 1 0,1-1 0,0 0 0,0 0 0,1 0 0,-1 0 0,0 0 0,0 0 0,0 0 0,1 0 0,-1 0 0,0 0 0,1-1 0,-1 1 0,1 0 0,2 0 0,1-1 77,0 1 1,1-1-1,-1 1 1,1-1-1,-1-1 1,0 1-1,1-1 1,-1 0-1,0 0 1,7-3 0,-7 2-92,0 0 1,0 0 0,0-1-1,-1 0 1,1 0 0,-1 0-1,1 0 1,-1-1 0,0 1 0,0-1-1,-1 0 1,1 0 0,-1-1-1,0 1 1,3-6 0,-5 8-47,0 0 0,0 0 0,0 0 0,0 0 0,-1-1 0,1 1-1,-1 0 1,1 0 0,-1-1 0,0 1 0,0 0 0,0 0 0,0-1 0,0 1 0,-1 0 0,1-1 0,-1 1 0,1 0 0,-1 0 0,0 0 0,0 0-1,0 0 1,0 0 0,0 0 0,0 0 0,-1 0 0,1 0 0,-1 0 0,1 1 0,-1-1 0,0 1 0,1-1 0,-1 1 0,0 0 0,0-1 0,0 1 0,-3-1-1,-21-10-921,7 9-3256,26 3-5569,2 0 5707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10442,'0'0'11563,"51"17"-10762,-24-17-289,2 0-288,-2 0-128,-3-1 32,-4-1-160,-3 2-704,-6 0-577,-5 0-1186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7271,'0'0'15695,"58"21"-15343,-32-21-224,2 0-64,-6-3-416,1 3-1089,-7-2-1730,-6-1-2787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7.5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73 13036,'0'0'2990,"9"-7"-1383,4-1-1187,1 0 0,-1 0 1,2 1-1,-1 1 1,1 0-1,0 1 0,0 1 1,0 0-1,0 1 1,1 1-1,16-1 0,-16 2-292,0 1 0,0 0 0,0 1 0,0 1 0,0 0 0,19 6 0,-30-6-113,0-1 0,0 1 0,-1 1 0,1-1 0,-1 1 0,1-1 0,-1 1 0,0 1 0,0-1-1,0 0 1,-1 1 0,1 0 0,-1 0 0,0 0 0,0 0 0,0 0 0,-1 1 0,1-1 0,-1 1 0,0 0 0,0 0 0,-1 0 0,2 7 0,-2-6 72,0 0 1,0-1-1,0 1 1,-1 0-1,0 0 0,0 0 1,-1 0-1,1-1 1,-1 1-1,0 0 0,-1 0 1,0-1-1,1 1 1,-2-1-1,1 1 0,-1-1 1,0 0-1,-3 5 1,-2-1 146,0 0 1,-1 0 0,0-1 0,0 0 0,-1-1 0,0 0-1,-20 11 1,16-10-196,-1 0 0,0-1-1,0 0 1,-1-1-1,0-1 1,0 0 0,0-1-1,0-1 1,-1 0-1,0-2 1,1 0 0,-23-1-1,37 0-133,1-1 0,0 1 0,0 0-1,0-1 1,-1 1 0,1-1 0,0 1 0,0-1 0,0 1-1,0-1 1,0 0 0,0 0 0,0 0 0,0 1-1,1-1 1,-1 0 0,0 0 0,0 0 0,1 0 0,-1 0-1,0 0 1,1 0 0,-1-1 0,1 1 0,0 0-1,-1 0 1,1 0 0,-1-3 0,5-21-5163,7 10-1116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9865,'0'0'10031,"9"-5"-8856,18-11-779,-1-1 0,-1-1 0,-1-1 0,-1-1 0,23-26 1,104-130 455,-137 163-604,-10 19-31,-12 30 127,8-32-304,-11 31-139,2 0 0,2 1-1,1 0 1,-4 70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10090,'0'0'9593,"11"1"-7922,26 5-318,1-3 0,72-2 0,87-17-329,51-1-870,-230 18-130,-10-1 20,0 1 1,0-1-1,1-1 0,-1 1 1,0-2-1,0 1 0,14-5 1,-22 5-446,0 1 1,-1-1 0,1 0 0,0 1 0,-1-1 0,1 0 0,0 1 0,-1-1 0,1 1 0,-1-1 0,1 0 0,-1 1-1,1-1 1,-1 1 0,1 0 0,-1-1 0,0 1 0,1-1 0,-1 1 0,0 0 0,0-1 0,-8-6-7871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9513,'0'0'11905,"9"-7"-10624,40-40-316,-2-2 0,47-63-1,-16 18-714,-78 94-253,0 0 0,0 0 0,1 0 0,-1 0 0,0 0 0,0 0 0,0-1 0,0 1 0,0 0 0,1 0 0,-1 0 0,0 0 0,0 1 0,0-1 0,0 0 0,0 0 0,1 0-1,-1 0 1,0 0 0,0 0 0,0 0 0,0 0 0,0 0 0,0 0 0,1 0 0,-1 0 0,0 0 0,0 0 0,0 1 0,0-1 0,0 0 0,0 0 0,0 0 0,0 0 0,1 0 0,-1 0 0,0 1 0,0-1 0,0 0 0,0 0 0,0 0 0,0 0 0,0 0 0,0 1 0,0-1 0,0 0-1,0 0 1,0 0 0,0 0 0,0 0 0,0 1 0,0-1 0,0 0 0,0 0 0,0 0 0,0 0 0,0 0 0,-1 1 0,1-1 0,0 0 0,0 0 0,0 0 0,0 23 46,-5 23 249,-25 44 344,19-65-308,-12 53 0,23-78-381,18-37-12460,-7 20 6160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13196,'0'0'9503,"1"9"-8953,0 3-366,0 0 0,-1 0 0,-1 1 0,0-1 1,-1 0-1,0 0 0,-4 13 0,-8 14 301,9-28-462,1 0 1,0 1-1,1-1 0,1 1 0,-3 18 1,5-30-975,0-12-9496,0 0 3929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6983,'0'0'18737,"55"16"-18000,-32-23-385,5-1-159,-2 0-161,0 0-32,-4 3-705,1 0-1025,-7 2-928,-4 1-994,-3-1-1889,-3 0-1602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7495,'0'0'16747,"7"-2"-16064,-1 0-544,2-1-8,-1 0 1,1 0-1,0 1 0,0 0 1,15 0-1,-21 1-125,0 1-1,-1 0 1,1 1-1,0-1 1,0 0-1,0 0 1,-1 1-1,1-1 1,0 1-1,-1 0 1,1-1-1,0 1 1,-1 0 0,1 0-1,-1 0 1,1 0-1,-1 0 1,1 0-1,-1 1 1,0-1-1,0 0 1,1 1-1,-1-1 1,0 1-1,0-1 1,-1 1 0,1 0-1,0-1 1,0 1-1,-1 0 1,1-1-1,-1 1 1,0 0-1,1 0 1,-1 2-1,2 62 401,-3-35 1014,1-48 139,-9-85-1184,2 31-211,12 70-186,-1-1 0,1 1-1,0 0 1,0 0 0,0 1 0,0-1 0,1 1-1,-1 0 1,9 2 0,-6-2 25,8 0-306,-9 1 101,0-1 1,0 0-1,0-1 1,-1 1-1,14-4 1,-5-4-3655,-2-5-3433,-3-3-7504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 10666,'0'0'13485,"15"11"-12818,-15-11-644,0 0 1,1 0-1,-1 0 0,0 0 1,1 0-1,-1-1 0,0 1 1,1 0-1,-1 0 0,0 0 1,0-1-1,1 1 0,-1 0 1,0-1-1,0 1 0,0 0 1,1 0-1,-1-1 0,0 1 0,0 0 1,0-1-1,0 1 0,0 0 1,1-1-1,-1 1 0,0 0 1,0-1-1,0 1 0,0-1 1,0 1-1,0 0 0,0-1 1,0 1-1,-1 0 0,1-1 1,0 1-1,0 0 0,0-1 0,0 1 1,0 0-1,0-1 0,-1 1 1,1 0-1,0-1 0,0 1 1,-1 0-1,1 0 0,0-1 1,0 1-1,-1 0 0,1 0 1,0 0-1,0-1 0,-1 1 1,1 0-1,0 0 0,-1 0 0,1 0 1,0 0-1,-1 0 0,1-1 1,-1 1-1,1 0 0,0 0 1,-1 0-1,1 0 0,-1 0 1,-11 4-141,14 1-1413,-1-4 1152,0-1 1,0 0-1,0 0 1,0 1-1,0-1 1,0 0-1,0 0 1,0 0-1,0 0 1,0 0 0,0 0-1,0 0 1,0-1-1,0 1 1,0 0-1,-1 0 1,1-1-1,0 1 1,0-1-1,0 1 1,0-1 0,0 1-1,-1-1 1,1 1-1,0-1 1,0 0-1,-1 1 1,2-2-1,7-8-9941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202 102 8936,'0'0'2477,"5"-7"476,-2 4-2549,27-35 2901,-28 36-2851,-1 0 0,1-1 0,-1 1 0,1-1 0,-1 1 1,0-1-1,0 1 0,0-1 0,0 0 0,0 1 0,-1-1 0,1 0 1,-1 0-1,0 1 0,0-1 0,0-4 0,-4 5-364,1 1 0,-1 1 0,1-1 0,-1 0-1,0 1 1,1 0 0,-1 0 0,0 0 0,1 0 0,-1 1 0,-5 0-1,1 2-70,0 0 0,-1 1 0,1-1 0,1 2 0,-1-1 0,0 1-1,1 0 1,0 0 0,0 1 0,-10 11 0,-1 3 115,1 0-1,-20 30 1,33-43-87,-1-1 0,1 1 0,0 0 0,0 0 0,1 0 0,0 0 0,0 1 0,1 0 0,0-1 0,0 1 0,1 0 0,0 0 0,0 0 0,1 9 0,0-15-42,1-1 1,-1 0 0,1 1 0,-1-1-1,1 0 1,0 1 0,0-1 0,0 0-1,-1 0 1,1 0 0,0 0 0,0 0 0,1 0-1,-1 0 1,0 0 0,0 0 0,0 0-1,1-1 1,-1 1 0,0 0 0,1-1-1,-1 0 1,0 1 0,1-1 0,-1 1-1,1-1 1,1 0 0,47 1 147,-35-1-120,-5-1-155,0 0 0,1 0 0,-1-1 0,0 0 0,0 0 0,14-7 0,3-4-2912,-4-3-3654,-14 8-604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4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99 5381,'0'0'11072,"-3"8"-8825,-1-2-1642,2-4-381,1 0 0,-1 1 0,1-1 1,0 0-1,0 1 0,0-1 0,0 1 0,0-1 0,0 1 0,0-1 0,1 1 0,-1 3 0,7-9 3364,16-12-2307,105-115-475,-122 132-1151,-4 11 262,-5 13 100,-10 28-412,-8 43 954,16-31-7973,6-61-1159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5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2530,'-4'0'262,"-22"3"-8,26-3-199,-1 0 1,0 0-1,1 0 1,-1 0-1,0 1 0,1-1 1,-1 0-1,0 0 0,1 1 1,-1-1-1,0 0 0,1 1 1,-1-1-1,1 0 1,-1 1-1,1-1 0,-1 1 1,1-1-1,-1 1 0,1-1 1,-1 1-1,1-1 1,0 1-1,-1-1 0,1 1 1,0 0-1,-1 1 0,50-1 2011,0-5-4046,-34-1-844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18.6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 18 8200,'0'0'9257,"-4"8"-9151,1-2-80,1 0 0,0 1 0,0 0-1,1-1 1,-1 1 0,1 0 0,1 0-1,0 0 1,0 0 0,0 0 0,0 0-1,1-1 1,0 1 0,1 0 0,0 0-1,2 6 1,-2-6-9,0-1 0,0 0 0,1 1 0,0-1 0,0-1 0,0 1 0,1 0 0,0-1 0,0 1 0,7 6 0,-9-11 10,0 1 1,0-1-1,0 0 1,0 1-1,1-1 1,-1 0-1,0-1 1,1 1-1,-1 0 1,0-1-1,1 1 1,-1-1 0,1 0-1,-1 0 1,1 0-1,-1 0 1,1 0-1,-1 0 1,0-1-1,1 1 1,-1-1-1,1 0 1,-1 0-1,0 0 1,0 0 0,1 0-1,-1 0 1,0 0-1,0-1 1,0 1-1,2-3 1,67-59 913,-61 52-468,-4 61-323,-6-50-139,0 1 0,-1-1 0,1 1 0,0 0 0,0-1 0,0 1 1,1-1-1,-1 1 0,0-1 0,0 1 0,0 0 0,0-1 0,0 1 0,1-1 0,-1 1 0,0-1 0,1 1 1,-1-1-1,0 0 0,1 1 0,-1-1 0,0 1 0,1-1 0,-1 1 0,1-1 0,-1 0 0,1 0 1,-1 1-1,1-1 0,-1 0 0,1 1 0,-1-1 0,1 0 0,-1 0 0,1 0 0,-1 0 0,1 0 0,-1 0 1,2 0-1,18-18 768,13-37 136,-33 55-923,6-11 151,-1 0 1,0 1-1,0-2 1,-1 1-1,-1 0 1,0-1-1,3-22 1,-6 33-198,26 1-4793,-11-6 923,-1-8-2161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5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 6182,'0'0'11210,"-12"0"-9304,121 0 1659,73-3-2416,-28 1-204,-155 2-1434,-13 0-173,10 0-3255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26 5317,'0'0'12673,"-7"0"-11989,-20 0-22,20 0 560,47 3 1786,-38-3-2727,316-15 1962,-114 3-1721,-191 11-996,-24 1 2017,-10 3-4046,15 0-5790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5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2870 6342,'0'0'699,"8"-6"-501,75-65 1047,113-126-1,17-16-722,68-61 489,-163 155 572,371-325 56,-35 43 1180,-334 289-2545,5 5 0,4 6 1,4 5-1,274-146 1,-198 125-156,-1 1 55,113-20 591,-287 122-425,57-14-77,6-3-857,-40 2-4007,-36 14-321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1 478 8840,'0'0'7047,"10"-10"-6262,12-8-642,1 0 1,1 1-1,1 1 0,0 1 1,1 2-1,53-21 0,92-11-90,49-17 23,-135 32-51,320-104 73,-336 116-83,1 3-1,0 3 1,1 4 0,72 0 0,-36 6 165,-43-1 213,-1 3 1,1 3-1,-1 2 0,84 19 0,-145-24-372,0 1-1,0 0 1,0 0-1,0 0 1,0 0 0,0 0-1,0 0 1,0 0-1,-1 1 1,1-1 0,0 1-1,-1-1 1,1 1-1,-1 0 1,0 0 0,0-1-1,1 1 1,-1 0-1,0 0 1,-1 0 0,2 3-1,8 51 670,-10-48-633,1 0 0,0 0 0,1 0-1,-1 0 1,5 11 0,17 27 277,-14-31-281,-1 0 0,-1 1 0,0 0 0,-1 0 0,-1 1 0,-1-1 0,5 31 0,-7 25-972,-2-62-452,-8-1-5126,-2-7 1992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4:5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8872,'0'0'9545,"5"10"-8557,49 84 1432,-45-78-1903,1-1-1,1-1 0,0 0 1,25 24-1,-35-38-437,1 1-1,-1 0 1,0-1-1,0 1 1,0-1-1,0 1 1,1-1-1,-1 0 1,0 0 0,0 1-1,1-1 1,-1 0-1,0 0 1,1 0-1,-1 0 1,0 0-1,0-1 1,1 1 0,-1 0-1,0-1 1,0 1-1,0 0 1,1-1-1,-1 1 1,0-1-1,0 0 1,0 1-1,0-1 1,0 0 0,0 0-1,0 0 1,0 0-1,0 0 1,-1 0-1,1 0 1,0 0-1,1-2 1,31-52 629,-24 37-520,71-100-114,-40 71-4728,-27 29-172,0-1-3006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12620,'0'0'9513,"1"10"-9038,3 212 2684,-4-199-2859,0-23-291,0 0 0,0 1-1,0-1 1,0 0-1,0 1 1,0-1 0,0 0-1,0 0 1,0 1-1,0-1 1,0 0 0,0 1-1,0-1 1,0 0-1,0 0 1,0 1 0,0-1-1,1 0 1,-1 0-1,0 1 1,0-1 0,0 0-1,0 0 1,1 1-1,-1-1 1,0 0 0,0 0-1,1 0 1,-1 0-1,0 1 1,0-1 0,1 0-1,-1 0 1,0 0-1,1 0 1,-1 0 0,0 0-1,0 0 1,1 0-1,-1 0 1,1 0-1,14-6 309,12-15 41,27-43-235,73-107 0,-125 245-150,-15 44 539,13-117-505,0-1-1,0 1 0,1-1 0,-1 1 0,0-1 1,1 1-1,-1-1 0,1 1 0,-1-1 1,0 1-1,1-1 0,-1 0 0,1 1 1,-1-1-1,1 0 0,-1 0 0,1 1 1,0-1-1,-1 0 0,1 0 0,-1 0 0,1 0 1,-1 1-1,1-1 0,0 0 0,-1 0 1,1 0-1,-1 0 0,1-1 0,0 1 1,-1 0-1,1 0 0,-1 0 0,1 0 0,-1 0 1,1-1-1,-1 1 0,1 0 0,-1-1 1,1 1-1,-1 0 0,1-1 0,0 0 1,27-13 156,-11-1-133,0 0-1,-2 0 1,17-22 0,-21 23-33,1 1 0,1-1 0,0 2 0,0 0 0,28-19 1,-40 31-1,0-1 1,0 0 0,0 1 0,0-1-1,-1 1 1,1-1 0,0 1 0,0-1-1,1 1 1,-1 0 0,0-1 0,0 1-1,0 0 1,0 0 0,0 0 0,0 0-1,0 0 1,0 0 0,0 0 0,0 0-1,0 1 1,0-1 0,1 0 0,-1 1 0,0-1-1,0 0 1,0 1 0,-1-1 0,1 1-1,0 0 1,0-1 0,0 1 0,0 0-1,0-1 1,-1 1 0,1 0 0,0 0-1,-1 0 1,1 0 0,-1 0 0,1 0-1,-1 0 1,1 0 0,-1 0 0,1 0-1,-1 0 1,0 0 0,0 0 0,0 0 0,1 0-1,-1 0 1,0 0 0,-1 2 0,3 10 96,-2 1 0,0-1 0,-2 21 1,1-22 17,-10 98-32,18-119-8066,-3-6 346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8456,'0'0'4020,"9"0"-3102,414-11 2595,227-39-2355,1144-58-838,-1423 112-296,181-1 11,-387-12-287,-139 6 215,0-1 0,-1-1 0,0-1-1,33-14 1,-58 20-24,1 0 0,-1 0 1,0 0-1,1 0 0,-1 0 0,0-1 0,1 1 0,-1 0 0,0 0 0,1 0 0,-1 0 0,0 0 0,1 0 0,-1 0 0,0 0 0,1 0 0,-1 0 0,0 1 0,1-1 0,-1 0 1,0 0-1,1 0 0,-1 0 0,0 0 0,1 1 0,-1-1 0,0 0 0,0 0 0,1 0 0,-1 1 0,0-1 0,0 0 0,1 0 0,-1 1 0,0-1 0,0 0 0,0 1 0,0-1 0,1 1 1,9 6-5628,-3-7 1765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66 4805,'0'0'2573,"-8"-3"-1890,-2 1-262,-14-5-204,3-2 3982,26 10-3871,1 0 0,-1 0 0,1-1 1,-1 0-1,1 0 0,-1 0 0,9-2 1,9 1 23,1568-32 2125,-1501 28-2476,139-1-12,-192 7-6,-1 2 0,1 1 0,-1 2-1,40 12 1,-67-15-34,-3-2 20,-1 0 0,1 1 0,-1 0 1,1 0-1,-1 0 0,0 0 1,0 1-1,0 0 0,0 0 0,7 6 1,-23-7-4967,-3-5 1159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13261,'0'0'6315,"0"8"-6288,5 149 193,-5-86-7450,0-68 2709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11307,'0'0'8776,"51"-23"-8776,-27 20 32,3 3-32,1 0-224,-2 0-1314,3 0-960,-1 0-1570,2-4-1986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0.7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 0 12364,'0'0'7863,"3"8"-7094,0 3-666,-2-1-1,1 1 1,-1 0 0,-1 0 0,0-1-1,0 1 1,-1 0 0,0 0 0,-1-1 0,0 1-1,-7 18 1,-1 6 31,3-11 42,1 0 0,1 1 0,-3 33 0,8-56-151,0-1 0,0 0 0,0 1 1,0-1-1,0 1 0,0-1 0,1 0 0,-1 1 0,0-1 0,1 0 0,-1 1 0,1-1 0,0 0 0,-1 0 0,1 1 1,0-1-1,0 0 0,0 0 0,0 0 0,0 0 0,0 0 0,0 0 0,0 0 0,2 1 0,1-1 37,-1 1-1,0-1 0,1 0 0,-1 0 0,1 0 1,0-1-1,-1 1 0,1-1 0,5 0 1,7-1 95,0-1 0,-1 0 0,24-7 1,-6 1-510,60-20 364,-85 25-1425,-1 0 0,0-1-1,0 0 1,0 0 0,9-8 0,-1-5-13423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5605,'0'0'13923,"6"10"-13491,-1-1-379,-1 1 0,0-1 0,-1 1 0,0 0 0,0 0 0,-1 0 0,-1 0 0,1 0 0,-2 0 0,1 0 0,-3 17-1,2 0 95,0-1-570,-2-12-2749,-3-11-4478,-2-3 2029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4292,'0'0'13933,"62"-10"-13068,-26 7-449,7-1-287,-2-1-97,0 0-321,-9-1-2465,-3-2-3300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6374,'0'0'11387,"5"0"-11014,145 7 1711,1 1-3050,-51-13-7273,-67-1-2101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5285,'0'0'5413,"2"-8"-2850,-1 2-2041,-1 0 217,1 0-1,0 1 1,0-1-1,1 0 1,-1 1-1,1-1 1,0 1-1,6-10 1,-6 56 1087,-10 177 1190,8-217-2981,1-1 1,-1 0-1,1 0 1,-1 0 0,0 0-1,1 0 1,-1 1-1,1-1 1,-1 0-1,0 0 1,1 0-1,-1 0 1,1 0-1,-1 0 1,0-1-1,1 1 1,-1 0-1,1 0 1,-1 0-1,0 0 1,1 0 0,-1-1-1,0 1 1,1 0-1,-1 0 1,0 0-1,1-1 1,-1 1-1,0 0 1,1-1-1,-1 1 1,0 0-1,0-1 1,1 1-1,-1 0 1,0-1-1,0 1 1,0 0 0,1-1-1,-1 0 1,15-14 658,33-58-110,-35 51-426,1 1-1,0 0 1,2 1 0,27-27-1,-43 47-157,0-1 0,1 1 0,-1-1 0,0 1 0,1 0 0,-1-1 0,1 1 0,-1-1 0,1 1 0,-1 0 0,1 0 0,-1-1 0,1 1 0,-1 0 0,1 0 0,-1 0 0,1-1 0,-1 1 0,1 0 0,0 0 0,-1 0 0,1 0 0,-1 0 0,1 0 0,-1 0 0,1 0 0,0 0 0,-1 1 0,1-1 0,-1 0 0,1 0 0,-1 0 0,1 1 0,-1-1 0,1 1 0,8 22 0,-8 46 0,-2-55 0,1-14 4,0 0-1,1 1 0,-1-1 1,0 1-1,0-1 1,0 0-1,0 1 1,0-1-1,1 0 0,-1 1 1,0-1-1,0 0 1,0 1-1,1-1 0,-1 0 1,0 0-1,1 1 1,-1-1-1,0 0 0,0 0 1,1 1-1,-1-1 1,0 0-1,1 0 0,-1 0 1,1 0-1,-1 0 1,0 1-1,1-1 1,-1 0-1,0 0 0,1 0 1,-1 0-1,1 0 1,-1 0-1,0 0 0,1 0 1,-1-1-1,1 1 1,-1 0-1,0 0 0,1 0 1,-1 0-1,0 0 1,1 0-1,-1-1 1,0 1-1,1 0 0,-1 0 1,0-1-1,1 1 1,-1 0-1,0-1 0,17-10 326,34-43 153,-36 37-463,0 0 0,29-23 0,-44 39-25,0 1 0,1-1 0,-1 1 0,1 0-1,-1-1 1,1 1 0,-1 0 0,0-1 0,1 1 0,-1 0 0,1 0 0,0 0 0,-1-1 0,1 1 0,-1 0-1,1 0 1,-1 0 0,1 0 0,-1 0 0,1 0 0,-1 0 0,1 0 0,-1 0 0,1 0 0,0 0 0,-1 0-1,1 1 1,-1-1 0,1 0 0,-1 0 0,1 1 0,-1-1 0,1 0 0,-1 0 0,1 1 0,8 22-48,-7 37 97,-2-52-59,0 108 198,0-115-284,7-24-9186,-6 5-535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12396,'-1'0'371,"0"0"0,0 1 1,0-1-1,0 1 0,0-1 1,0 1-1,1-1 0,-1 1 0,0 0 1,0-1-1,1 1 0,-1 0 1,0 0-1,1-1 0,-1 1 1,1 0-1,-1 0 0,1 0 0,-1 0 1,1 0-1,-1 1 0,2-1-235,0 0-1,-1-1 0,1 1 0,0 0 0,0 0 0,0-1 0,0 1 0,0-1 0,0 1 1,0-1-1,0 1 0,0-1 0,0 0 0,0 1 0,0-1 0,0 0 0,0 0 0,1 0 1,-1 0-1,0 0 0,1 0 0,28 2 797,0-1 0,0-1-1,1-2 1,46-9 0,-7 1-4459,0 5-8976,-84 5 6391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11050,'0'0'13709,"70"40"-12523,-33-47-290,0-2-511,-2 1-289,-3 2-128,-4 4-1121,-6 2-1730,-6 0-2050,-4 0-6085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11627,'0'0'9780,"1"8"-9481,6 44 343,-3 1 0,-2 64-1,-15 112 1409,13-228-2043,17-100 2487,-1 39-2462,2 0 0,50-109-1,-65 162-44,0 1 0,1 0 0,0 0 0,1 0 0,-1 0 0,1 1 0,0-1 0,1 1 0,10-8 0,-13 11-4,1 0 0,-1 0-1,1 1 1,0-1 0,0 1 0,-1 0-1,1 0 1,0 0 0,0 0 0,0 1-1,0 0 1,0-1 0,0 1 0,0 1 0,0-1-1,0 1 1,0-1 0,0 1 0,5 2-1,-7-2 15,0-1 0,0 1-1,0 0 1,0 0 0,0 0 0,-1 0-1,1 0 1,0 0 0,-1 0 0,1 1-1,0-1 1,-1 0 0,1 1 0,-1 0-1,0-1 1,0 1 0,0 0-1,1-1 1,-2 1 0,1 0 0,0 0-1,0 0 1,0 0 0,-1 0 0,1 0-1,-1 0 1,0 0 0,0 0-1,0 0 1,0 0 0,0 1 0,0-1-1,0 0 1,0 0 0,-1 0 0,1 0-1,-1 0 1,0 0 0,-1 2 0,0 2 36,-1 0 1,0 0-1,0 0 1,0 0-1,-1-1 1,0 0 0,0 1-1,-1-1 1,1-1-1,-1 1 1,-6 4 0,-2 0 60,0-1 0,0 0 0,-1-1 0,0-1 0,0 0 0,0 0 1,-1-2-1,0 0 0,1 0 0,-31 2 0,45-6-132,-1 0-1,1 0 0,0 0 1,0 0-1,0 0 1,-1 0-1,1 0 1,0 0-1,0 0 0,0-1 1,-1 1-1,1 0 1,0 0-1,0 0 0,0 0 1,-1 0-1,1 0 1,0 0-1,0 0 1,0-1-1,0 1 0,-1 0 1,1 0-1,0 0 1,0 0-1,0 0 1,0-1-1,0 1 0,0 0 1,-1 0-1,1 0 1,0-1-1,0 1 0,0 0 1,0 0-1,0 0 1,0-1-1,0 1 1,0 0-1,0 0 0,0 0 1,0-1-1,0 1 1,0 0-1,0 0 0,0 0 1,0-1-1,0 1 1,0 0-1,1 0 1,-1 0-1,0-1 0,0 1 1,0 0-1,0 0 1,0 0-1,0 0 1,1-1-1,-1 1 0,0 0 1,0 0-1,0 0 1,0 0-1,1 0 0,-1 0 1,0 0-1,0-1 1,0 1-1,1 0 1,11-10-2632,52-12-9961,-38 16 4757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9353,'0'0'13415,"7"1"-12027,-3-1-1286,0 0 1,-1-1-1,1 1 0,0-1 0,-1 1 1,1-1-1,0 0 0,-1-1 1,1 1-1,-1-1 0,0 1 0,1-1 1,-1 0-1,0 0 0,0 0 0,0-1 1,4-3-1,4-7 128,0 0 0,17-27 0,-19 27-74,-1 0 0,2 1 0,-1 0-1,16-13 1,-23 61-156,-12 39 607,3-26-2211,5-16-4211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9897,'0'0'17457,"6"0"-20052,1 0-159,2 0-1474,-1-7-3588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10122,'0'0'9278,"3"5"-8760,-2-1-422,0 0 0,0 0 0,-1 0 1,1 0-1,-1 1 0,0-1 1,0 0-1,0 0 0,-1 1 1,1-1-1,-1 0 0,0 0 1,0 0-1,-1 0 0,1 0 0,-1 0 1,0 0-1,0 0 0,0-1 1,0 1-1,-6 5 0,-12 18 538,-40 43 0,38-46-625,20-22-268,-22 22 514,11-18-2584,13-6 2118,-1 0 1,1 0 0,-1 0-1,1 0 1,0-1-1,-1 1 1,1 0 0,0 0-1,-1 0 1,1-1 0,0 1-1,0 0 1,-1 0-1,1-1 1,0 1 0,0 0-1,-1-1 1,1 1-1,0 0 1,0-1 0,0 1-1,0 0 1,-1-1-1,1 1 1,0 0 0,0-1-1,0 1 1,0 0-1,0-1 1,0 1 0,0-1-1,0 1 1,0-1-1,0-16-5479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4.1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76 9737,'0'0'4004,"47"18"-3684,-17-23 65,6-4-161,7-3-160,4 0 0,11 0-32,4 0-384,5 0-1538,0 3-384,-3-2-1890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11979,'0'0'8136,"6"9"-7309,1 1-577,0 0 0,1 0 0,0-1 0,0 0 0,1-1 0,1 0 0,-1 0 0,1-1 0,0 0 0,21 10 0,28 6-897,-38-19-2649,0-1-4137,-12-2-2096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11082,'0'0'9033,"9"1"-7891,-4-1-1047,-1 1 0,0-1-1,1-1 1,-1 1 0,0-1-1,0 1 1,1-1 0,-1-1-1,0 1 1,0 0-1,0-1 1,0 0 0,0 0-1,-1 0 1,1-1 0,-1 1-1,1-1 1,-1 0-1,0 1 1,0-2 0,5-5-1,19-25 382,-20 25-373,0 0-1,0 0 0,1 0 0,0 1 0,12-9 0,-16 61-128,-4-7-146,0 34 567,0-25-4425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8040,'0'0'1831,"2"-8"619,0-2-1412,7-25 3449,-10 46-245,3 19-3414,-1-4-341,-8 201 1062,15-208-3353,-3-19-2089,-3-11-249,-4-5-1234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10666,'0'0'12588,"49"-21"-11243,-23 16-480,5-1-320,1 1-353,3 1-160,-3 3-32,-3 1-1057,1 0-1377,-9 0-1762,-3-4-4517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11243,'0'0'7991,"1"9"-7227,3 61 661,-4 0 0,-2 0 1,-3 0-1,-19 85 0,20-123-1145,2-17 305,2-37-158,5-29-609,3 1-1,2 0 1,1 0-1,27-69 0,-33 107 117,-1-1 0,1 1 0,1 0 0,0 0 0,13-18 0,-16 26 50,0 1 1,1-1-1,-1 1 0,1 0 1,0 0-1,-1 0 0,1 1 1,0-1-1,1 1 0,-1 0 1,0 0-1,1 0 0,-1 1 0,1-1 1,-1 1-1,1 0 0,0 1 1,-1-1-1,6 1 0,-6 0-8,-1-1-1,1 2 0,0-1 0,-1 0 1,1 0-1,-1 1 0,1 0 1,-1 0-1,0 0 0,1 0 0,-1 0 1,0 1-1,0 0 0,1-1 0,3 5 1,-5-4 20,0 0-1,-1 0 1,1 0 0,-1 1 0,0-1 0,0 0 0,0 1 0,0-1-1,0 1 1,0-1 0,-1 1 0,1 0 0,-1-1 0,0 1-1,0-1 1,0 1 0,0 0 0,0-1 0,0 1 0,-1 0 0,1-1-1,-2 5 1,-1-1 49,1-1 0,-1 1 0,0-1 0,0 1 0,0-1 0,-1 0 0,0 0 0,0-1 0,0 1-1,0-1 1,-1 0 0,1 0 0,-1 0 0,-1-1 0,1 0 0,0 0 0,-11 5 0,4-3 9,1 0 1,-1-1-1,0 0 0,-1-1 1,1 0-1,-1-1 1,-19 1-1,31-3-143,0 0 1,0 0-1,0 0 0,0 0 1,0 0-1,0 0 1,0 0-1,0 0 0,1 0 1,-1-1-1,0 1 0,0 0 1,0-1-1,0 1 0,0-1 1,0 1-1,1-1 0,-1 1 1,0-1-1,0 1 0,-1-2 1,2 1-202,0 0 0,0 0 0,0 0 0,0 0 0,0 0 0,0 0 0,0 0 0,0 1 1,1-1-1,-1 0 0,0 0 0,0 0 0,1 0 0,-1 1 0,0-1 0,1 0 0,-1 0 0,1 0 0,-1 1 1,1-1-1,-1 0 0,1 1 0,0-1 0,0 0 0,10-11-6015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17713,'0'0'7431,"10"-3"-7276,-5 1-108,1-1-53,0 1 0,0 0 0,1 0 0,-1 1-1,1-1 1,12 0 0,-17 2 26,0 1-1,-1-1 1,1 0-1,-1 1 1,1-1 0,-1 1-1,1-1 1,0 1-1,-1 0 1,0 0 0,1-1-1,-1 1 1,1 0-1,-1 0 1,0 0 0,0 1-1,0-1 1,0 0-1,0 0 1,0 1 0,0-1-1,0 0 1,0 1-1,0-1 1,-1 1 0,1-1-1,-1 1 1,1 0-1,-1-1 1,1 1 0,-1-1-1,0 1 1,0 0-1,0-1 1,0 1 0,0 0-1,0-1 1,-1 3-1,0 3 114,0-1-1,0 1 0,-1-1 1,0 0-1,0 1 1,-1-1-1,1 0 0,-1 0 1,-1 0-1,1-1 1,-1 1-1,0-1 0,0 0 1,-1 0-1,1 0 0,-10 7 1,-24 31 809,37-43-938,1 0 1,0 1 0,0-1 0,0 0 0,-1 0-1,1 1 1,0-1 0,0 0 0,0 0-1,0 1 1,0-1 0,0 0 0,-1 1 0,1-1-1,0 0 1,0 1 0,0-1 0,0 0-1,0 1 1,0-1 0,0 0 0,0 1 0,0-1-1,1 0 1,-1 0 0,0 1 0,0-1-1,0 0 1,0 1 0,0-1 0,0 0-1,1 0 1,-1 1 0,0-1 0,0 0 0,1 0-1,-1 1 1,0-1 0,0 0 0,0 0-1,1 0 1,-1 1 0,0-1 0,1 0 0,-1 0-1,0 0 1,1 0 0,-1 0 0,0 0-1,0 0 1,1 0 0,28 3 136,30-9-66,-44 3-351,44-11-1744,-22 0-6067,-18 4-3631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7207,'0'0'13378,"-9"10"-12375,-202 214 1950,209-241-12642,2-32 4585,1-10 1650,-1 19 4339,-1-6 11015,13 48-10335,0 5-955,1 0 1,-1 1 0,12 10 0,27 17 245,-17-17-626,0-2 0,50 16-1,-17-15-6134,-55-17-261,-3 0-4922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1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9449,'0'0'14280,"9"-3"-13025,-1 0-1110,0 0 0,1 1 0,-1 0 0,0 0 0,1 1-1,16-1 1,-23 2-139,0 0-1,1 0 0,-1 1 1,0-1-1,0 0 0,0 1 1,0 0-1,0-1 0,-1 1 1,1 0-1,0 0 0,0 0 1,0 0-1,-1 0 0,1 1 1,0-1-1,-1 0 0,1 1 1,-1-1-1,0 1 0,1 0 1,-1-1-1,0 1 0,0 0 1,0 0-1,0-1 0,-1 1 1,1 0-1,0 0 0,-1 0 1,1 0-1,-1 0 0,0 0 1,1 1-1,-1-1 0,0 0 1,0 0-1,-1 0 0,1 0 0,-1 3 1,0 1 24,-1 0-1,1 1 1,-1-2 0,0 1 0,-1 0 0,1 0 0,-1-1-1,0 1 1,-1-1 0,1 0 0,-1 0 0,-4 5-1,-60 56 442,45-45-235,5-5 23,11-11-148,1 0 0,0 0 0,0 1 0,0 0 1,1 0-1,0 1 0,-5 8 0,37-13 220,-7-4-121,1-1-1,-1-1 1,33-11-1,-29 8-1202,50-9 0,-59 14-529,12-1-5898,-11-1-4169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20 4644,'0'0'545,"-10"2"-369,-74 10 1598,21-4 10110,63-8-11725,13 2 1097,22 1-447,260-24 2362,-146 6-3834,1 8-3858,-157 3-4239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8168,'0'0'11669,"0"10"-11412,-10 116 1373,-1 26 156,11-151-1776,0-1 0,0 0-1,0 1 1,0-1 0,0 1-1,0-1 1,0 0 0,0 1-1,0-1 1,1 0 0,-1 1-1,0-1 1,0 0 0,0 1-1,1-1 1,-1 0 0,0 1 0,0-1-1,1 0 1,-1 1 0,0-1-1,1 0 1,-1 0 0,0 1-1,1-1 1,-1 0 0,0 0-1,1 0 1,-1 0 0,0 1-1,1-1 1,-1 0 0,1 0-1,-1 0 1,0 0 0,1 0 0,-1 0-1,1 0 1,-1 0 0,0 0-1,1 0 1,-1 0 0,0 0-1,1 0 1,-1-1 0,1 1-1,-1 0 1,0 0 0,1 0-1,-1-1 1,0 1 0,1 0-1,-1 0 1,0 0 0,1-1 0,-1 1-1,0 0 1,0-1 0,1 1-1,-1 0 1,0-1 0,22-17 313,43-66-146,-40 49-172,2 1 0,50-49 0,-77 83-10,0-1-1,1 1 1,-1-1-1,0 1 1,1-1 0,-1 1-1,0-1 1,1 1 0,-1 0-1,1-1 1,-1 1-1,1 0 1,-1-1 0,1 1-1,-1 0 1,1 0 0,-1-1-1,1 1 1,0 0-1,-1 0 1,1 0 0,-1 0-1,1 0 1,0 0-1,-1 0 1,1 0 0,-1 0-1,1 0 1,-1 0 0,1 0-1,0 0 1,-1 0-1,1 1 1,-1-1 0,1 0-1,-1 0 1,1 1 0,-1-1-1,2 1 1,2 27 1,-13 37 143,6-54-109,0 0 103,0 0-1,0 1 1,-1 21-1,4-33-125,0 1 0,0-1 0,0 0 0,1 0 0,-1 1-1,0-1 1,0 0 0,0 0 0,0 1 0,1-1 0,-1 0-1,0 0 1,0 0 0,0 1 0,1-1 0,-1 0 0,0 0-1,0 0 1,1 0 0,-1 0 0,0 1 0,0-1 0,1 0-1,-1 0 1,0 0 0,0 0 0,1 0 0,-1 0 0,0 0-1,1 0 1,-1 0 0,0 0 0,0 0 0,1 0 0,-1 0-1,0 0 1,1 0 0,-1 0 0,0 0 0,0-1 0,1 1-1,-1 0 1,0 0 0,0 0 0,1 0 0,-1-1 0,0 1-1,15-8 163,0-3-64,0-2 0,-1 0 0,18-21 0,-22 22-115,0 1-1,1 0 1,0 0-1,1 1 1,0 1-1,22-14 1,-33 23 7,0-1-1,-1 1 1,1 0-1,-1-1 1,1 1 0,-1 0-1,1 0 1,0 0 0,-1-1-1,1 1 1,0 0 0,-1 0-1,1 0 1,0 0-1,-1 0 1,1 0 0,0 0-1,-1 0 1,1 0 0,0 1-1,-1-1 1,1 0 0,-1 0-1,1 1 1,0-1 0,-1 0-1,1 1 1,-1-1-1,1 0 1,-1 1 0,1-1-1,-1 1 1,1-1 0,-1 1-1,1-1 1,-1 1 0,0-1-1,1 2 1,0 1 21,1 0 0,-2 0 0,1 1 0,0-1 0,0 0 0,-1 1 0,0-1 0,0 6 0,-9 72 742,9-78-708,-9 58 314,8-34-7885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4.5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64 6118,'12'0'3326,"37"-4"-1609,0-1 0,56-15 0,19-2-1904,-36 14-3830,119 4 0,-191 5 4481,0 1 0,-1 1 0,1 0 0,-1 1 0,18 8 0,-18-7 592,-1 0 0,1-1-1,0 0 1,0-1-1,27 1 1,-20-5-848,1-2 1,42-9-1,-11 1-2540,2 6-3680,-48 5-1473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4324,'-1'2'8777,"-2"2"-4874,-11 21-2837,-6 61 736,3 0 0,-8 138-1,15-118-1333,2-37-387,-7 116 73,15-184-651,0-42-6112,0 8 1185,0-6-2669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9673,'0'0'11825,"7"-4"-10918,7-4-721,0-1-1,0-1 0,0-1 1,-2 0-1,1 0 0,-2-1 1,1-1-1,17-25 1,-15 17-132,0 0 1,-1 0 0,-2-2-1,0 1 1,13-42 0,-16 39 190,-6 39 27,1 16-303,5 27 89,32 110 0,-31-144-1742,19 42 0,-16-46-3446,-1-10-4842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2819,'0'0'16597,"-1"8"-16176,-28 200 2085,7-63-1832,-4 196 1,25-318-813,0-17 18,0-1 0,0 1 0,1 0 0,0 0 0,0-1 0,1 1 0,-1 0 0,1-1 0,0 1 0,1-1 0,0 1 0,4 9 0,-6-15 38,1 0 0,-1 0 0,0 0 0,1 0-1,-1 0 1,1-1 0,-1 1 0,1 0 0,-1 0 0,0 0 0,1-1 0,-1 1-1,0 0 1,1 0 0,-1-1 0,0 1 0,1 0 0,-1-1 0,0 1-1,0 0 1,0-1 0,1 1 0,-1-1 0,0 1 0,0 0 0,0-1 0,0 1-1,1-1 1,-1 1 0,0 0 0,0-1 0,0 1 0,0-1 0,0 1-1,0-1 1,0 1 0,0 0 0,0-1 0,-1 1 0,1-1 0,3-23-3501,-3-3-2300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19 332 8296,'0'0'10415,"-4"5"-9582,-11 12-163,21-24 254,42-57 578,-27 33-1276,1-1-38,-1 0 1,-1-1-1,-2-1 0,-1-1 1,17-50-1,-21 152 74,-7-36-607,16 71 1146,-19-93-1305,-1-1-1,1 0 0,1 0 0,-1-1 1,1 1-1,1-1 0,-1 1 0,1-1 0,8 8 1,1-6-5774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7207,'0'0'9876,"1"8"-8552,1 99 819,-12 124 1,3-129-1563,9 176 1,2-249-273,0 1-2451,-11-50-6024,2-2 2155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10762,'0'0'8899,"7"-2"-7735,4-3-897,0 0 1,-1 0-1,0-1 1,0 0-1,-1-1 1,0 0-1,0-1 1,0 0-1,12-15 0,72-96 626,-81 102-857,16-23 85,-2-1 0,29-61 0,-57 109-112,1 0-1,0 0 1,0 0-1,1 0 1,1 12-1,-1 3 32,-1 12 69,1 0 1,7 48-1,-5-69-417,0-1 0,1 1 1,1-1-1,0 0 0,0 0 1,2 0-1,-1-1 0,1 1 1,13 16-1,-7-15-3723,0-4-4270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2691,'0'0'15860,"2"13"-14979,7 469 4196,-17-410-4373,10-85-302,-1 1-1,-1-1 0,-2-24 1,0-15-406,4 6-24,3 1 1,1-1-1,2 1 1,3 0-1,1 1 1,31-74 0,-40 111 17,1 0 0,-1 0 0,1 1 1,1-1-1,-1 1 0,1 0 0,0 0 1,9-7-1,-11 10-1,0 1 0,1 0 0,-1 0 1,0 0-1,1 0 0,0 1 0,-1 0 0,1-1 0,0 1 0,0 1 1,0-1-1,0 0 0,0 1 0,-1 0 0,1 0 0,0 0 1,0 0-1,4 2 0,-6-2 8,-1 0 0,1 1 0,0-1 0,-1 1 0,1-1 0,-1 1 0,1 0 0,-1-1 0,1 1 1,-1 0-1,1 0 0,-1 0 0,0 0 0,0 0 0,1 1 0,-1-1 0,0 0 0,0 1 0,0-1 0,0 0 0,-1 1 0,1-1 0,0 1 0,-1 0 0,1-1 0,0 1 1,-1-1-1,0 1 0,1 0 0,-1-1 0,0 1 0,0 0 0,0-1 0,0 1 0,0 0 0,-1-1 0,1 1 0,0 0 0,-1-1 0,1 1 0,-2 2 0,0 3 16,0 0-1,-1-1 1,0 1 0,0-1-1,0 0 1,-1 0-1,0 0 1,-8 9-1,1-4 34,-1 0 0,0 0 0,0-2 0,-1 1 0,0-2 0,0 1 0,-1-2 0,0 0-1,-18 6 1,27-13-3067,18-7 57,21-7-5203,-14 9 507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 12716,'0'0'4052,"9"-2"-1943,4-1-1701,-1-1 368,-1 1 0,1 1 1,0 0-1,-1 1 0,25 0 1,-36 1-753,1 1 1,0-1 0,0 0-1,-1 1 1,1-1-1,0 1 1,-1 0 0,1-1-1,0 1 1,-1-1 0,1 1-1,-1 0 1,1 0 0,-1-1-1,1 1 1,-1 0 0,0 0-1,1 0 1,-1-1-1,0 1 1,0 0 0,0 0-1,1 0 1,-1 0 0,0 0-1,0-1 1,0 1 0,0 0-1,0 0 1,-1 0-1,1 0 1,0 0 0,0-1-1,-1 1 1,1 0 0,0 0-1,-1 0 1,0 0 0,-13 34 567,-30 20 118,31-40-519,0 1 0,1 0 1,1 1-1,1 0 1,-10 20-1,20-36-188,-1-1 0,1 1-1,0 0 1,-1 0 0,1-1 0,0 1 0,0 0 0,-1 0-1,1-1 1,0 1 0,0 0 0,0 0 0,0-1 0,0 1-1,0 0 1,0 0 0,0 0 0,0-1 0,1 1 0,-1 0-1,0 0 1,0-1 0,1 1 0,-1 0 0,0-1 0,1 1-1,-1 0 1,1-1 0,-1 1 0,1 0 0,-1-1 0,1 1 0,-1-1-1,1 1 1,0-1 0,-1 1 0,2 0 0,1 0 22,1 0 0,-1-1 0,0 1 0,1-1 0,-1 0 0,1 1 0,-1-2 0,0 1 0,6-1 0,11-2-438,-1-2 0,25-8 0,-14 2-2434,-11 2-2004,-2-3-5660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 7847,'6'-21'6198,"-3"25"-2245,-3 41-831,0-26-2979,-1 235 3489,-5-141-3259,-29 153-1,34-264-2570,0-7 363,0-17-1290,1-33-4728,3 18 235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23 275 7207,'0'0'5861,"-4"8"-4003,-12 23-256,16-31-1558,0 0-1,-1 1 1,1-1 0,0 0 0,0 0 0,0 0 0,-1 1 0,1-1 0,0 0-1,0 0 1,0 1 0,0-1 0,0 0 0,0 0 0,-1 1 0,1-1 0,0 0-1,0 1 1,0-1 0,0 0 0,0 0 0,0 1 0,0-1 0,0 0 0,0 1-1,0-1 1,0 0 0,1 0 0,-1 1 0,0-1 0,0 0 0,0 0 0,0 1-1,0-1 1,0 0 0,1 0 0,-1 1 0,0-1 0,0 0 0,0 0 0,1 1-1,-1-1 1,0 0 0,0 0 0,0 0 0,1 0 0,-1 0 0,0 1 0,1-1 0,-1 0-1,0 0 1,0 0 0,1 0 0,-1 0 0,0 0 0,0 0 0,1 0 0,-1 0-1,1 0 1,13-4 922,-3-3-544,0-2 1,-1 1-1,-1-1 0,1-1 1,-1 0-1,-1 0 1,10-16-1,-5 9-118,10-13 84,-2-1-1,0-1 1,-2-1-1,20-49 1,-39 82-393,0 0 0,0-1 0,0 1 0,0 0 0,1-1 0,-1 1-1,0 0 1,0-1 0,0 1 0,0 0 0,0-1 0,1 1 0,-1 0 0,0 0 0,0-1 0,0 1 0,1 0 0,-1 0 0,0-1-1,0 1 1,1 0 0,-1 0 0,0 0 0,1 0 0,-1-1 0,0 1 0,1 0 0,-1 0 0,0 0 0,1 0 0,-1 0 0,0 0-1,1 0 1,-1 0 0,0 0 0,1 0 0,-1 0 0,0 0 0,1 0 0,11 13-40,7 31 108,-16-38-75,25 75 106,-22-58-968,2 0 0,1 0 1,19 35-1,-14-40-3247,-1-10-4202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5.1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27 1 4708,'0'0'7592,"-6"66"-7112,1-29-31,1 9-353,0 7-32,-1 4 0,3 6-64,1 2 32,1 0 64,0-1-128,3-2-769,3-4-1249,1-6-2754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9545,'0'4'13549,"6"-4"-13517,-3 0 0,1 0-96,-1 0-673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11691,'0'0'10282,"-9"11"-9876,-197 244 1537,201-250-3082,4-5 983,1 0-1,0 0 0,0 0 1,-1 0-1,1 0 1,0 0-1,0 0 0,0 0 1,-1 0-1,1 0 1,0 0-1,0 0 0,-1-1 1,1 1-1,0 0 1,0 0-1,0 0 0,-1 0 1,1 0-1,0 0 1,0-1-1,0 1 0,0 0 1,0 0-1,-1 0 1,1 0-1,0-1 0,0 1 1,0 0-1,0 0 1,0 0-1,0-1 0,0 1 1,0 0-1,0 0 1,0-1-1,-1 1 0,1 0 1,0 0-1,0 0 1,0-1-1,1 1 0,-1 0 1,-2-15-5343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12011,'0'0'8905,"51"26"-7496,-33-12-352,1 2-192,0 0-321,1 0-255,2-3-225,0 1 0,-1 0-96,0-2-1185,-3-4-1314,-2-4-1985,-3-3-3844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13036,'0'0'4981,"8"-1"-2814,2-1-1747,-2 0 186,1 1 1,-1 0 0,1 0-1,13 1 1,-20-1-566,-1 2 0,1-1 1,-1 0-1,1 0 0,-1 0 0,1 1 0,-1-1 0,0 0 1,1 1-1,-1 0 0,0-1 0,1 1 0,-1 0 0,0-1 0,0 1 1,0 0-1,1 0 0,-1 0 0,0 0 0,0 0 0,-1 1 1,1-1-1,0 0 0,0 0 0,0 0 0,-1 1 0,1-1 0,-1 0 1,1 1-1,-1-1 0,1 1 0,-1-1 0,0 1 0,0-1 0,0 0 1,0 3-1,-1 5 79,0 0-1,-1-1 1,0 1 0,-1 0 0,0-1 0,0 1-1,-1-1 1,0 0 0,0 0 0,-1-1 0,0 1-1,-1-1 1,-7 9 0,6-8-29,0 0-1,1 0 1,0 1 0,1 0-1,0 0 1,0 1 0,1 0-1,0-1 1,-3 16 0,7-25-85,0 1 0,0-1 0,0 1 0,0-1 1,0 1-1,0-1 0,0 1 0,0 0 0,0-1 1,0 1-1,0-1 0,1 1 0,-1-1 0,0 1 0,0-1 1,0 1-1,1-1 0,-1 0 0,0 1 0,1-1 1,-1 1-1,0-1 0,1 0 0,-1 1 0,1-1 1,-1 0-1,0 1 0,1-1 0,-1 0 0,1 1 1,-1-1-1,1 0 0,-1 0 0,1 0 0,0 1 1,28-1 258,26-17-2104,-33 3-1884,-11 2-1597,0-5-6713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10954,'0'0'8579,"-1"10"-7954,-6 371 5311,-3 59-4036,10-433-1893,0-3 2,1-1-1,-2 1 0,1 0 1,0-1-1,0 1 0,-1-1 1,0 1-1,0-1 0,0 1 1,0-1-1,-3 6 0,0-54-1967,7-64-6401,1 65 2333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11082,'0'0'10159,"8"2"-9326,-5-1-763,0-1 1,0 1-1,0-1 0,-1 0 0,1 1 0,0-1 0,0-1 0,0 1 1,0 0-1,-1-1 0,1 1 0,0-1 0,0 0 0,-1 0 0,1 0 1,3-2-1,0-1 69,0-1 0,1 0 1,-2 0-1,1-1 0,-1 0 0,7-8 1,8-10 44,-1-2 0,-1 0 0,-1-2 0,-1 1 0,-1-2 1,-2 0-1,14-44 0,-27 73-187,0-1 0,0 1-1,0 0 1,0-1 0,0 1 0,0 0-1,0 0 1,0-1 0,0 1 0,0 0-1,0-1 1,0 1 0,0 0 0,0 0 0,0-1-1,1 1 1,-1 0 0,0 0 0,0 0-1,0-1 1,1 1 0,-1 0 0,0 0 0,0 0-1,0-1 1,1 1 0,-1 0 0,0 0-1,0 0 1,1 0 0,-1 0 0,0 0-1,0-1 1,1 1 0,-1 0 0,0 0 0,1 0-1,-1 0 1,1 0 0,7 12-8,5 29 197,-10-32-104,14 47-46,22 64 1704,-33-104-2617,1-1 0,1 0 0,0 0 0,0-1 0,15 17 0,-10-17-4632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4100,'1'-2'1304,"0"0"1,1 0 0,-1 0-1,0-1 1,0 1 0,0 0-1,0 0 1,0-1-1,0-3 7949,0 24-9406,-4 138 1552,-1-45-444,4-111-709,3-13 677,7-9-890,0 1-1,2 0 1,0 0 0,1 1-1,1 1 1,1 1-1,1 0 1,0 0-1,24-18 1,-40 36-34,0-1 0,1 1-1,-1-1 1,1 1 0,-1-1 0,1 1 0,0-1 0,-1 1 0,1-1-1,-1 1 1,1 0 0,0-1 0,-1 1 0,1 0 0,0 0-1,-1 0 1,1-1 0,0 1 0,-1 0 0,1 0 0,0 0 0,-1 0-1,1 0 1,0 0 0,0 0 0,-1 0 0,1 1 0,0-1 0,-1 0-1,1 0 1,0 1 0,-1-1 0,1 0 0,0 1 0,-1-1-1,1 0 1,0 1 0,0 1-6,0 1 0,0-1 0,0 0 0,0 0-1,-1 1 1,1-1 0,-1 0 0,0 0 0,1 1 0,-1-1 0,0 4-1,-1 8-22,0-1 0,-1 1-1,-4 18 1,2-20 67,0 0 1,2 0-1,-1 1 0,0 23 1,3-36-35,0 0 0,1 0 0,-1 1 0,0-1 0,0 0 1,1 0-1,-1 1 0,0-1 0,1 0 0,-1 0 0,0 0 0,0 0 0,1 0 1,-1 1-1,0-1 0,1 0 0,-1 0 0,0 0 0,1 0 0,-1 0 0,1 0 1,-1 0-1,0 0 0,1 0 0,-1 0 0,0 0 0,1 0 0,-1-1 0,0 1 0,1 0 1,-1 0-1,0 0 0,0 0 0,1 0 0,-1-1 0,0 1 0,1 0 0,-1 0 1,0-1-1,0 1 0,16-8 227,10-14-22,31-34 0,23-18-229,-80 73 15,1 1 1,-1 0-1,0 0 1,0 0 0,0 0-1,1-1 1,-1 1-1,0 0 1,0 0 0,0 0-1,1 0 1,-1 0-1,0 0 1,0 0 0,1 0-1,-1 0 1,0-1-1,0 1 1,1 0 0,-1 0-1,0 0 1,0 0-1,0 0 1,1 1 0,-1-1-1,0 0 1,0 0-1,1 0 1,-1 0 0,0 0-1,0 0 1,1 0-1,-1 0 1,0 0 0,0 1-1,0-1 1,0 0-1,1 0 1,-1 0 0,0 0-1,0 1 1,0-1-1,5 15-13,-5 27 161,0-35-161,-19 105-749,22-119-5297,2-9-149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30 10346,'0'-1'307,"0"0"1,0 0-1,0 1 1,0-1-1,0 0 1,0 1-1,0-1 1,-1 0-1,1 1 1,0-1-1,0 0 0,-1 1 1,1-1-1,0 1 1,-1-1-1,1 0 1,0 1-1,-1-1 1,1 1-1,-1-1 1,1 1-1,-1-1 1,1 1-1,-1 0 1,0-1-1,1 1 1,-1 0-1,0-1 0,-23 1 1798,20 1-2105,-1 1 1,1-1-1,0 1 0,-1 0 0,1 0 1,0 1-1,0-1 0,-6 6 1,6-4 135,0 0 0,1 0 1,0 1-1,-1 0 1,2-1-1,-1 1 0,0 0 1,1 0-1,0 1 1,0-1-1,1 0 0,-1 1 1,1-1-1,0 1 0,1-1 1,-1 1-1,1 0 1,0-1-1,1 7 0,0-11-120,-1-1-1,1 1 0,0 0 0,-1-1 1,1 1-1,-1-1 0,1 1 0,0-1 0,-1 1 1,1-1-1,0 0 0,0 1 0,-1-1 1,1 0-1,0 0 0,0 1 0,-1-1 0,1 0 1,0 0-1,0 0 0,0 0 0,0 0 1,-1 0-1,1 0 0,0 0 0,0-1 1,0 1-1,-1 0 0,1 0 0,0-1 0,0 1 1,-1 0-1,1-1 0,1 0 0,25-14 584,-17 7-537,-1 0-1,0-1 0,0 0 1,-1 0-1,0-1 1,0 0-1,-1 0 0,-1-1 1,0 0-1,0 0 1,5-16-1,-18 50 100,1 1 0,1-1 1,2 1-1,-2 43 0,5-66-224,0-1 0,0 1 0,0-1 0,1 1 0,-1-1-1,0 1 1,0-1 0,0 1 0,1-1 0,-1 0 0,0 1 0,1-1 0,-1 1 0,0-1 0,0 0 0,1 1 0,-1-1-1,1 0 1,-1 0 0,0 1 0,1-1 0,-1 0 0,1 0 0,-1 1 0,1-1 0,-1 0 0,1 0 0,-1 0 0,1 0-1,-1 0 1,1 0 0,0 0 0,17-5-7277,-11-5 656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11883,'0'0'10314,"4"10"-8937,6 15-124,22 41 0,-28-57-1155,2-1 1,-1 1 0,1-1-1,0 0 1,1-1-1,0 0 1,0 0-1,0 0 1,14 8 0,-2-5-667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7111,'0'0'19634,"46"-35"-19153,-24 19-353,2-1-96,-1 1-256,2 4-1282,-6-1-2017,-3 1-2050,-2 0-5478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5.4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35 1 8808,'-9'45'2563,"1"1"-2083,0-4-320,1-2-96,5-3-1281,2-4-1249,0-6-1378</inkml:trace>
  <inkml:trace contextRef="#ctx0" brushRef="#br0" timeOffset="1">46 462 3235,'0'0'256,"0"52"3876,0-26-2754,-1-1-65,-3-1 0,1-1-1025,3-1-224,0-3-288,0-5-288,0-7-321,0-5-352,4-2-1474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5669,'0'0'16816,"0"10"-16437,-5 48 293,1-37-369,2 0 0,0 0-1,2 0 1,0 0-1,4 25 1,-4-45-286,1 0-1,-1 0 1,1 0 0,-1 0 0,1 0-1,-1 0 1,1 0 0,0 0-1,0 0 1,-1 0 0,1 0-1,0 0 1,0 0 0,0-1 0,0 1-1,0 0 1,0-1 0,0 1-1,0-1 1,0 1 0,0-1 0,1 0-1,-1 1 1,0-1 0,0 0-1,0 0 1,1 0 0,-1 0-1,0 0 1,0 0 0,0 0 0,1 0-1,-1 0 1,0 0 0,0-1-1,0 1 1,2-1 0,3-1 69,-1 0 0,1 0 1,-1 0-1,0-1 0,0 0 0,8-5 0,-1-3-56,1 0-1,-2-1 0,0 0 0,0-1 0,-1 0 0,-1-1 1,0 0-1,-1 0 0,0-1 0,-1 0 0,-1 0 0,8-30 1,-25 80-208,7-27 243,0 1-1,1 0 1,1 0 0,-1 0-1,2 0 1,-1 0-1,1 0 1,0 1 0,1-1-1,0 0 1,2 12-1,-1-19-67,0-1-1,0 1 0,0-1 1,0 1-1,1-1 0,-1 0 1,0 0-1,1 1 0,-1-1 1,0 0-1,1 0 0,0 0 1,-1-1-1,1 1 0,-1 0 1,1-1-1,0 1 0,0-1 1,-1 1-1,1-1 0,0 0 1,0 0-1,3 0 0,43-3-4338,-26-7-826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7271,'0'0'16229,"-1"9"-15669,-3 13-143,0-1 0,-2-1 0,-1 1 0,-9 21 0,8-26-239,1 1 1,1 0 0,1 1-1,0-1 1,1 1-1,1 0 1,1 0-1,0 0 1,1 24-1,2-40-185,-1 0-1,1-1 0,0 1 0,-1 0 0,1 0 0,0 0 1,0-1-1,0 1 0,1-1 0,-1 1 0,0-1 0,0 1 1,1-1-1,-1 0 0,1 1 0,-1-1 0,1 0 0,0 0 1,-1 0-1,1 0 0,0 0 0,0-1 0,0 1 0,-1-1 1,1 1-1,0-1 0,2 1 0,3 0-771,-1 0-1,1-1 1,-1 1 0,1-1-1,0 0 1,-1-1 0,7-1-1,13-6-6282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4132,'5'-4'480,"-3"2"-800,2-1 320,-1 0-64,-3 2-64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64 1698,'3'-4'1811,"0"-1"0,-1 0 0,1 0 0,-1 0 0,0-1 1,0 1-1,-1 0 0,0-1 0,0 1 0,1-7 0,-2 11-1197,-3 2-571,0-1-1,0 1 0,0 0 0,0 0 0,0 0 1,1 1-1,-1-1 0,0 1 0,1-1 0,-1 1 0,1 0 1,-1 0-1,1 0 0,0 0 0,0 0 0,0 1 1,0-1-1,1 1 0,-4 4 0,-28 58 388,30-57-284,-7 15 169,2 0-1,0 1 1,2 0 0,0 0-1,2 1 1,0 0-1,2-1 1,1 1-1,1 0 1,1 0-1,1 0 1,8 34 0,-10-59-319,0 0 0,0 0 0,0 1 0,0-1 0,0 0 0,0 0 0,0 0 0,0 1 0,0-1 0,1 0 0,-1 0 0,0 0 0,0 0 1,0 1-1,0-1 0,0 0 0,0 0 0,0 0 0,0 1 0,0-1 0,-1 0 0,1 0 0,0 0 0,0 1 0,0-1 0,0 0 0,0 0 0,0 0 1,0 0-1,0 1 0,0-1 0,-1 0 0,1 0 0,0 0 0,0 0 0,0 0 0,0 0 0,0 1 0,-1-1 0,1 0 0,0 0 0,0 0 0,0 0 1,0 0-1,-1 0 0,1 0 0,-11-5-1036,-9-14-2033,-29-44-10759,35 40 5403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4356,'0'0'12396,"51"-2"-10538,-33 2-129,2 0-416,1 0-544,3 0-513,2 0-191,1 0-194,-1 0-1600,-1 0-2019,-1-7-3619</inkml:trace>
  <inkml:trace contextRef="#ctx0" brushRef="#br0" timeOffset="1">371 0 6342,'0'0'9545,"-1"48"-7079,-3-31-384,2-1-288,0 1-897,-1-2-545,2 0-256,1-1-64,0-2-384,0 0-1282,0-2-1472,-1-5-3012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6822,'0'0'16848,"6"-3"-16255,11-7-413,-17 13 78,-30 27 362,-10 11-2,36-37-537,0 1-1,-1 0 1,1 1-1,1-1 0,-1 1 1,1 0-1,0 0 1,1 0-1,-1 0 1,1 0-1,0 0 1,1 1-1,-2 11 1,3-17-77,1 0 0,-1 0 0,1 0 0,-1-1 0,1 1 0,0 0 0,-1 0 0,1 0 0,0-1 0,0 1 0,-1 0 0,1-1 0,0 1 0,0-1 0,0 1 0,0-1 0,0 1 0,0-1 0,0 0 0,0 1 0,0-1 0,0 0 0,0 0 0,0 0 0,0 0 0,0 0 0,0 0 0,0 0 0,1 0 0,37-1-1103,-35 1 674,1-1-372,0 0 0,1 0 0,-1 0 1,0 0-1,0-1 0,0 0 0,4-2 1,14-9-5488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10090,'0'0'7633,"7"10"-5695,1 2-1503,3 2 126,-1 0-1,0 1 0,-1 0 0,-1 0 1,0 1-1,-1 0 0,-1 1 0,0-1 1,4 23-1,-9-23-516,-1 0 0,0-1 0,-2 1 1,1 0-1,-2-1 0,0 1 0,-1-1 0,0 0 0,-2 0 0,1 0 1,-11 17-1,11-22-777,-1-1 1,-1 0-1,0 0 1,0-1-1,-16 15 1,6-10-4190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14061,'0'0'2563,"5"46"-1666,-5-14 128,0 7-257,0 2-383,0 0-257,0-2-64,-5-6 0,1-5-32,3-7 0,0-4 32,-1-7-128,2-6-897,0-22-7783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10922,'0'0'4629,"2"10"-2996,-1-3-1360,3 18 886,1 0 0,1 0 1,16 42-1,-20-62-1032,0 0 0,0 0 0,1 0 0,-1 0 1,1 0-1,0-1 0,0 1 0,1-1 0,0 0 0,-1 0 1,1 0-1,0 0 0,1-1 0,-1 0 0,1 0 0,-1 0 1,1 0-1,0-1 0,0 0 0,0 0 0,0 0 0,0 0 1,1-1-1,-1 0 0,9 1 0,-10-3-70,-1 0 0,1 0 0,-1 0 0,1 0-1,-1-1 1,0 1 0,0-1 0,0 0 0,0 0 0,0 0 0,0 0 0,0-1-1,0 1 1,-1-1 0,0 1 0,1-1 0,-1 0 0,0 0 0,0 0 0,0 0-1,-1 0 1,1-1 0,1-4 0,4-8 0,-1-1-1,-1 0 0,5-24 1,-6 18 199,-1-1 0,-1-36 1,-9 85-9434,7-16 2285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8872,'0'0'9834,"0"44"-7496,0-25-833,-2 3-416,-2-1-736,2 1-257,2 0-96,0-4-353,0-2-832,0-3-576,0-6-930,0-4-1249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17.2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18567 2824 3267,'-6'-11'5976,"-16"-11"-5351,4 4-670,-9-15 214,-1 0 1,-2 3-1,-2 0 1,0 2 0,-39-26-1,-32-27-188,-55-43 790,-191-114 0,238 166-76,-213-130 910,-448-204 0,-393-60-689,265 174-658,-17 57-211,-818-66 117,-21 153-115,278 184-60,1028 11 3,-561 131 0,-409 221 40,1006-250 19,-530 272 0,516-192-11,11 19 0,11 17 0,-732 629 0,952-716-35,-221 271 1,-103 244 47,69 7 113,361-554-140,6 4 1,-105 307 0,173-433-361,-2 9-1105,-1-16-3616,5-14-214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13389,'0'0'2322,"9"-5"-37,1-1-1689,1 1 0,0 0 1,0 0-1,1 1 0,-1 1 0,1 0 1,0 0-1,0 1 0,12 0 1,-19 1-490,0 1 0,0 0 0,0 1 0,0-1 0,0 1 0,0 0 0,0 0 0,0 0 0,0 1 0,-1 0 0,1 0 1,6 3-1,-10-3-85,1 0 0,-1-1 0,1 1 1,-1 0-1,0 0 0,0 0 0,0 0 0,0 0 1,0 0-1,0 0 0,-1 0 0,1 0 1,-1 0-1,1 1 0,-1-1 0,0 0 1,0 0-1,0 0 0,0 1 0,0-1 0,0 0 1,-1 0-1,1 0 0,-1 1 0,1-1 1,-1 0-1,0 0 0,0 0 0,0 0 1,0 0-1,-2 2 0,-2 5 143,-1 0 0,1-1 0,-2 1 0,1-1 0,-1-1 0,-13 12 0,10-10-11,1 0 1,1 0-1,-16 21 0,69-27-1051,-42-3 835,1 0-1,-1 1 0,1-1 0,-1 1 1,0 0-1,1 0 0,-1 0 0,0 0 1,1 0-1,-1 1 0,0 0 0,0-1 1,0 1-1,0 0 0,-1 1 0,1-1 1,0 0-1,-1 1 0,0-1 0,1 1 1,-1 0-1,0 0 0,1 3 1,-2-3 75,0-1 0,0 1 1,-1 0-1,1-1 0,-1 1 1,0 0-1,0 0 0,0-1 1,0 1-1,0 0 1,-1 0-1,1-1 0,-1 1 1,0 0-1,1-1 0,-1 1 1,0 0-1,-1-1 0,1 1 1,0-1-1,-1 0 1,0 0-1,1 1 0,-1-1 1,0 0-1,0 0 0,0-1 1,0 1-1,-4 2 0,-4 4 439,-1-1 0,1-1-1,-1 0 1,0-1 0,-15 6-1,21-9-381,0-1 0,0 1 0,0-1 0,0 0 0,0 0-1,0 0 1,0-1 0,0 0 0,0 0 0,0 0 0,0 0 0,0-1-1,0 0 1,0 0 0,-8-3 0,12 3-234,0 0 0,-1 0 1,1 0-1,0 0 0,0 0 0,0 0 0,0 0 0,0 0 1,0 0-1,0-1 0,0 1 0,0 0 0,1-1 0,-1 1 1,1-1-1,-1 1 0,1-1 0,-1-1 0,4-18-8142,5 12 859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16912,'0'0'9833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4516,'0'0'22486,"-8"14"-22454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6246,'0'0'13244,"7"0"-11605,-5-1-1567,-1 1-1,1 0 0,0 0 0,-1 0 0,1 0 0,0 0 1,-1 0-1,1 0 0,0 1 0,-1-1 0,1 1 0,0-1 1,-1 1-1,1 0 0,-1-1 0,1 1 0,-1 0 1,0 0-1,1 0 0,1 2 0,-2 0 59,1 0 0,-1 0-1,0 0 1,0 1 0,0-1 0,0 0-1,-1 1 1,1-1 0,-1 1 0,0-1-1,0 1 1,0 3 0,-2 19 132,-2-1-1,0 0 1,-2 0 0,0 0-1,-2 0 1,-1-1 0,-1-1-1,-18 34 1,7-13-241,21-44-14,-1 0 1,1 0-1,0 1 1,0-1 0,0 0-1,0 1 1,0-1 0,0 0-1,-1 0 1,1 1-1,0-1 1,0 0 0,0 1-1,0-1 1,0 0-1,0 1 1,0-1 0,0 0-1,0 1 1,0-1 0,0 0-1,1 0 1,-1 1-1,0-1 1,0 0 0,0 1-1,0-1 1,0 0 0,0 0-1,1 1 1,-1-1-1,0 0 1,0 0 0,1 1-1,-1-1 1,0 0-1,0 0 1,1 0 0,-1 1-1,0-1 1,0 0 0,1 0-1,-1 0 1,0 0-1,1 0 1,-1 0 0,0 0-1,0 0 1,1 1 0,25-3 378,26-15 42,-32 8-743,58-29-1041,-55 21-3115,-6-1-4030,-9 4-3169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13389,'0'0'10217,"45"-21"-9288,-17 20-320,2 1-225,5 0-192,-3 0-192,1 0 64,0 3-352,0 1-1089,-5-2-1346,-1-2-2306,-9 0-4644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10698,'0'0'14029,"58"-3"-13068,-33-1-448,1 2-289,1-1-192,1 0 0,0 1-160,-5 2-865,-2 0-1409,-8 0-1442,-8 1-2338,-5 6-4420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13421,'0'0'9032,"53"4"-7943,-28-13-160,1 1-641,4-1-384,-2-2-1793,-3-2-2532,-2 1-5412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4228,'0'0'19843,"8"-7"-18717,51-63-198,79-118 1,-98 131-821,-40 56-109,0 1-1,0 0 1,0 0 0,0 0 0,0 0 0,0 0 0,0 0 0,1 0 0,-1 0-1,0 0 1,0 0 0,0 0 0,0 0 0,0-1 0,0 1 0,0 0 0,1 0-1,-1 0 1,0 0 0,0 0 0,0 0 0,0 0 0,0 0 0,1 0 0,-1 0-1,0 0 1,0 0 0,0 1 0,0-1 0,0 0 0,0 0 0,1 0 0,-1 0-1,0 0 1,0 0 0,0 0 0,0 0 0,0 0 0,0 0 0,0 0-1,0 0 1,0 1 0,1-1 0,-1 0 0,0 0 0,0 0 0,0 0 0,0 0-1,0 0 1,0 0 0,0 1 0,0-1 0,0 0 0,0 0 0,0 0 0,0 0-1,0 0 1,0 1 0,0-1 0,0 0 0,0 0 0,0 0 0,0 0 0,0 0-1,0 0 1,0 1 0,0-1 0,0 0 0,2 20-167,-2 25-45,-15 52 429,9-72-366,2 1-1,-2 41 1,6-66-44,0-1 0,0 0 1,0 1-1,0-1 1,0 0-1,1 1 0,-1-1 1,0 0-1,0 0 1,0 1-1,1-1 0,-1 0 1,0 0-1,0 1 1,1-1-1,-1 0 0,0 0 1,1 0-1,-1 1 0,0-1 1,0 0-1,1 0 1,-1 0-1,0 0 0,1 0 1,-1 0-1,0 0 1,1 0-1,-1 0 0,0 0 1,1 0-1,-1 0 1,0 0-1,1 0 0,-1 0 1,0 0-1,1 0 0,-1 0 1,0 0-1,1 0 1,-1-1-1,0 1 0,1 0 1,-1 0-1,0 0 1,0-1-1,1 1 0,-1 0 1,0 0-1,0-1 1,1 1-1,-1 0 0,0 0 1,0-1-1,0 1 0,9-11-9089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0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15919,'0'0'11691,"33"-14"-15791,-29 10-1089,-3-4-7174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68 7143,'0'0'7484,"3"-8"-4585,1-2-1977,-2 7-488,-1-1 0,1 1 0,-1-1 0,0 0 1,0 0-1,-1 1 0,1-1 0,-1 0 0,0-6 1,0 9-388,0 1 0,0-1 0,0 1 0,-1 0-1,1-1 1,0 1 0,-1 0 0,1-1 0,0 1 0,0 0 0,-1-1 0,1 1 0,-1 0 0,1 0 0,0-1 0,-1 1 0,1 0 0,-1 0 0,1 0 0,0 0 0,-1 0 0,1 0 0,-1-1 0,1 1 0,-1 0 0,1 0 0,0 0 0,-1 0 0,1 0 0,-1 1 0,1-1 0,-1 0 0,1 0 0,-1 0 0,1 0 0,0 0 0,-1 1 0,1-1 0,-1 0 0,1 0 0,0 1 0,-1-1 0,1 0 0,0 0 0,-1 1 0,1-1 0,-1 1 0,-19 13 116,11-1 119,1 0 1,1 0 0,0 0-1,1 1 1,0 0 0,1 1-1,1-1 1,0 1-1,-3 24 1,2 13 226,1 73-1,5-105-435,1 0-1,1 0 0,1 0 0,1 0 0,8 23 0,-10-53-7805,-8-17 2227,-6 5-139,-27-39 0,11 19 7109,4-2 9707,27 39-5598,11 2-3914,21 3-2513,-29 0 1384,-3 0-511,57-2-1200,-21-5-3759,-15-1-2053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17.7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0 3619,'-28'27'7520,"25"-22"-7442,1-1 1,-1 1 0,1 0-1,0-1 1,1 1 0,-1 0 0,1 0-1,0 0 1,0 1 0,0-1 0,1 0-1,0 0 1,0 11 0,-17 471 802,10-332 459,7-154-1336,-1 0 1,1 0 0,0-1-1,0 1 1,0 0-1,0 0 1,0 0 0,0 0-1,0-1 1,1 1-1,-1 0 1,0 0 0,0 0-1,1-1 1,-1 1 0,0 0-1,1 0 1,-1-1-1,1 1 1,-1 0 0,1-1-1,-1 1 1,1 0 0,-1-1-1,1 1 1,0-1-1,-1 1 1,1-1 0,0 1-1,-1-1 1,1 0-1,0 1 1,0-1 0,2 0 50,-1 0 1,0 0-1,0 0 1,0-1 0,0 1-1,0-1 1,0 0-1,0 1 1,0-1-1,0 0 1,0 0-1,3-2 1,49-42 1376,159-192-495,-77 74-5285,-69 81-622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16303,'0'0'5382,"-11"52"-4101,11-31-416,0 0-481,0 2-224,0 1-128,0-1 32,1-5-64,2-1 64,2-3-256,-3-4-513,1-6-1152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13549,'0'0'10410,"52"-4"-9738,-26 4-383,1 0-193,2 0-96,-1 0-705,-5 0-3107,1-11-5412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3844,'0'0'20606,"9"-1"-19544,5-4-919,-1 1-1,0-2 0,0 0 1,-1 0-1,1-1 0,-1-1 1,-1 0-1,0 0 1,0-1-1,14-15 0,3-4-60,-1-2-1,40-56 0,-52 67-76,-22 36-40,-9 21 1,9-11 43,-3 8-170,2-1 0,1 1 0,-5 70 0,12-104-252,1 8-2126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12716,'0'0'5354,"8"0"-3031,17 0-1131,1-2 0,0-1 0,-1-2 0,0 0 0,25-9 0,72-13-230,-89 24-892,0 2 0,37 2-1,-4 1-3593,-63-7-3256,-3-2 540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8168,'0'0'15588,"2"33"-14579,-2-32-962,0 0 0,-1 0 1,1 1-1,0-1 1,0 0-1,0 0 0,0 0 1,0 0-1,0 1 0,1-1 1,-1 0-1,0 0 0,1 0 1,-1 0-1,0 0 0,1 0 1,-1 1-1,1-1 0,0 0 1,-1-1-1,1 1 1,0 0-1,0 0 0,-1 0 1,1 0-1,0 0 0,0-1 1,0 1-1,0 0 0,2 0 1,-1-1 2,0 0 1,0-1-1,0 1 0,0-1 1,-1 1-1,1-1 1,0 0-1,0 0 1,-1 0-1,1 0 1,0 0-1,-1 0 1,1 0-1,-1-1 0,0 1 1,1 0-1,-1-1 1,0 1-1,2-3 1,44-59 178,-44 103-346,-3-30 186,3 29 724,-3-38-778,0-1 0,0 1 0,1 0 0,-1-1 0,1 1 0,-1-1 0,0 1 0,1-1 0,-1 1 0,1-1 0,-1 1 0,1-1 0,0 1 0,-1-1 0,1 0 0,-1 1 0,1-1 0,0 0 0,-1 0 0,1 1 0,0-1 0,-1 0 0,1 0 0,0 0 0,0 0 0,-1 0 0,1 0 0,0 0 0,-1 0 0,1 0 0,0 0 0,-1 0 0,1 0 0,0-1 0,-1 1 0,1 0 0,0-1 0,-1 1 0,1 0 0,0-1 0,-1 1 0,1 0 0,-1-1 0,1 1 0,-1-1 0,1 1 0,-1-1 0,1 1 0,-1-2 0,7-3 44,0-1 1,-1 0-1,0 0 0,-1-1 1,1 0-1,-1 0 0,5-10 0,4-13-2556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9801,'0'0'8483,"8"0"-6422,12-2-1015,1 0 0,-1-2 1,1 0-1,21-9 1,-20 6-1014,1 1 0,0 1 0,-1 1 0,32-1 0,-52 5-530,13-2-1390,-10-3-7266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61 5830,'0'0'10644,"-4"11"-8444,-13 61 430,-10 92 1,20-119-2399,6-61 348,1-1 0,3-26 0,4 9-494,2 1-1,17-45 1,-22 68-80,1-1 0,0 1-1,0 0 1,1 1 0,1-1-1,-1 1 1,1 0 0,1 1 0,0-1-1,0 2 1,12-10 0,-17 15-19,1 1 1,-1-1 0,1 1-1,0-1 1,-1 1-1,1 0 1,0 0-1,0 1 1,0-1 0,0 1-1,0 0 1,0 0-1,0 0 1,0 0-1,0 1 1,0 0 0,0 0-1,6 2 1,-8-2 12,-1-1-1,1 1 1,0 0 0,0 0 0,-1 0 0,1 0 0,-1 0 0,1 0 0,-1 1 0,1-1 0,-1 1-1,0-1 1,0 1 0,1-1 0,-1 1 0,0-1 0,0 1 0,-1 0 0,1 0 0,0 0 0,-1-1-1,1 1 1,-1 0 0,1 0 0,-1 0 0,0 0 0,0 0 0,0 0 0,0 0 0,0 0 0,0 0-1,-1-1 1,1 1 0,-1 0 0,1 0 0,-1 0 0,1 0 0,-1 0 0,0-1 0,-1 3 0,-1 0 58,0 1 0,0-1 0,0 0 0,-1 0 0,1 0 1,-1 0-1,0-1 0,0 0 0,0 1 0,-1-2 1,1 1-1,-1 0 0,0-1 0,-8 4 0,3-3 38,0 1 0,-1-1-1,1-1 1,-1 0 0,1 0 0,-16 0-1,25-3-166,0 1 0,0 0 0,0 0 0,0 0 0,0 0 0,0-1 0,0 1 0,0-1 0,0 1 0,0 0 0,0-1-1,0 0 1,1 1 0,-1-1 0,0 1 0,0-1 0,0 0 0,1 0 0,-1 1 0,1-1 0,-1 0 0,0 0 0,1 0-1,-1 0 1,1 0 0,0 0 0,-1 0 0,1 0 0,0 0 0,0 0 0,-1 0 0,1 0 0,0-1 0,3-24-9599,5 11-1775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1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3523,'0'0'22411,"-10"1"-22053,3-1-235,0 1 0,0 1 0,0-1 0,0 1 0,1 0 1,-1 0-1,1 1 0,-1 0 0,1 0 0,0 1 0,0-1 1,0 1-1,-9 9 0,2-1 193,1 0-1,1 0 1,-16 22 0,23-28-274,1-1 0,0 1 0,-1 0 0,2 1 0,-1-1 0,1 0 0,0 1 0,0 0 0,1-1 0,0 1 0,-1 11 0,2-17-38,0 0-1,1 0 1,-1 1 0,0-1 0,0 0-1,1 0 1,-1 1 0,1-1 0,-1 0-1,1 0 1,-1 0 0,1 0 0,0 0-1,-1 0 1,1 0 0,0 0 0,0 0-1,0 0 1,0 0 0,0 0 0,0-1-1,0 1 1,0 0 0,3 0 0,0 1 21,1 0 1,0 0-1,-1-1 1,1 0-1,0 0 1,9 0-1,6-1-64,0 0 0,27-5 0,-37 3-540,0 0 0,0 0 0,0-1 0,14-6 0,15-15-8217,-12 1-7465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9417,'0'0'10810,"0"8"-10313,-4 70 684,1-42-125,4 68 0,-2-104-1037,1 1 0,0-1 0,0 1-1,0 0 1,0-1 0,0 1 0,0-1-1,1 1 1,-1-1 0,0 1-1,0 0 1,0-1 0,0 1 0,1-1-1,-1 1 1,0-1 0,1 1 0,-1-1-1,0 1 1,1-1 0,-1 1-1,0-1 1,1 0 0,-1 1 0,1-1-1,-1 0 1,1 1 0,-1-1 0,1 0-1,-1 1 1,1-1 0,-1 0 0,1 0-1,-1 0 1,1 0 0,1 1-1,20-14 885,13-27-118,2-30-643,8-8-33,-45 78-110,0-1 0,0 1 0,0 0 1,0 0-1,0 0 0,0 0 0,0 0 0,0 0 0,0 0 0,0 0 0,1 0 0,-1-1 0,0 1 0,0 0 1,0 0-1,0 0 0,0 0 0,0 0 0,0 0 0,0 0 0,1 0 0,-1 0 0,0 0 0,0 0 0,0 0 1,0 0-1,0 0 0,0 0 0,0 0 0,1 0 0,-1 0 0,0 0 0,0 0 0,0 0 0,0 0 0,0 0 1,0 0-1,0 0 0,1 0 0,-1 0 0,0 0 0,0 1 0,0-1 0,0 0 0,0 0 0,0 0 0,0 0 1,0 0-1,0 0 0,0 0 0,1 0 0,-1 0 0,0 1 0,0-1 0,0 0 0,0 0 0,0 0 0,0 0 1,0 0-1,0 0 0,0 0 0,0 1 0,0-1 0,0 0 0,0 0 0,0 0 0,0 0 0,2 16-134,-1 18-53,-1-34 189,1 67 367,-1-66-359,0-1 0,0 1-1,1 0 1,-1-1 0,0 1 0,1-1-1,-1 1 1,0-1 0,1 1 0,-1-1-1,1 0 1,-1 1 0,1-1 0,-1 1-1,1-1 1,-1 0 0,1 0 0,-1 1-1,1-1 1,0 0 0,-1 0 0,1 1-1,-1-1 1,1 0 0,0 0 0,-1 0-1,1 0 1,-1 0 0,1 0 0,0 0-1,-1 0 1,1 0 0,-1 0 0,1-1-1,0 1 1,-1 0 0,1 0 0,-1 0-1,1-1 1,-1 1 0,1 0 0,-1-1-1,1 1 1,0-1 0,27-14 409,24-29-150,-34 28-250,0 1-1,39-25 0,-56 39-20,-1 1-1,0 0 1,1 0-1,-1 0 1,0 0 0,0 0-1,1 0 1,-1 0-1,0 0 1,0 0 0,1 0-1,-1 0 1,0 0 0,1 0-1,-1 0 1,0 0-1,0 0 1,1 0 0,-1 0-1,0 0 1,1 0-1,-1 0 1,0 0 0,0 0-1,1 1 1,-1-1 0,0 0-1,0 0 1,1 0-1,-1 1 1,0-1 0,0 0-1,0 0 1,0 0-1,1 1 1,-1-1 0,0 0-1,0 0 1,0 1 0,0-1-1,0 0 1,0 1-1,0-1 1,1 0 0,-1 1-1,2 22 169,-7 25 317,3-41-1094,-8 40 2518,11-25-3914,-1-21 1699,0-1 0,0 1 0,1-1 0,-1 1 0,0 0-1,0-1 1,1 1 0,-1-1 0,0 0 0,1 1 0,-1-1 0,1 1 0,-1-1 0,0 1 0,1-1 0,-1 0 0,1 1 0,-1-1-1,1 0 1,-1 0 0,1 1 0,-1-1 0,1 0 0,-1 0 0,1 0 0,0 1 0,8-1-5884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15 14125,'0'0'7757,"-8"-1"-7565,5 1-170,1 0 1,0 0-1,-1 0 0,1 0 0,-1 1 1,1-1-1,-1 1 0,1 0 0,0-1 1,-1 1-1,1 0 0,0 0 0,0 1 1,0-1-1,0 0 0,0 1 0,0-1 1,0 1-1,0 0 0,-1 1 0,-3 5 283,0 0 0,1 1 0,0-1 0,-6 17-1,8-20-111,1 1-1,0-1 0,0 0 0,0 1 0,1 0 1,0-1-1,-1 11 0,2-15-180,1-1 0,-1 1 0,0-1 0,1 1 0,-1-1 0,0 1 0,1-1 0,-1 1-1,1-1 1,-1 1 0,1-1 0,-1 0 0,1 1 0,-1-1 0,1 0 0,-1 0 0,1 1 0,-1-1 0,1 0 0,0 0 0,-1 0 0,1 0 0,-1 1 0,1-1 0,0 0 0,-1 0 0,1 0 0,-1 0 0,1-1 0,0 1-1,-1 0 1,1 0 0,-1 0 0,1 0 0,-1-1 0,1 1 0,0 0 0,-1 0 0,1-1 0,-1 1 0,1 0 0,-1-1 0,1 0 0,28-14 209,-13 0-166,-1-1 1,-1 0-1,0 0 0,-2-2 0,22-35 0,-39 102-450,-1-24 397,4-16-18,0 0 0,0 0-1,0 0 1,1 0 0,1 0 0,-1 1-1,3 16 1,-2-25-121,1-1-1,-1 1 1,0-1-1,1 1 1,-1-1-1,1 1 1,-1-1 0,1 1-1,-1-1 1,1 1-1,-1-1 1,1 0-1,-1 1 1,1-1-1,0 0 1,-1 0 0,1 1-1,-1-1 1,1 0-1,0 0 1,-1 0-1,1 0 1,0 0-1,-1 0 1,1 0 0,0 0-1,-1 0 1,1 0-1,1-1 1,20-5-7484,-7-10-2277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3.1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 0 11115,'0'0'1793,"-12"65"-255,5-35-353,2 2 96,1 5-480,0 0-289,3 2-159,1-2-161,0-3-128,0-2 0,4-6-32,1-5 0,-2-5 32,0-6-705,-1-4-1473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37.0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130 2812 4068,'0'0'9449,"-2"-8"-8766,-45-503 4987,37-14-5435,9 389 21,0-9-216,-41-794 459,27 809-139,3-221 0,13 342-400,-1-1-1,1 0 1,1 1-1,5-19 1,-7 28-8,0 0 1,-1 0-1,1 0 1,0 1 0,0-1-1,0 0 1,0 0-1,0 0 1,0 0-1,0 1 1,0-1 0,0 0-1,0 0 1,0 0-1,1 0 1,-1 0 0,0 1-1,0-1 1,0 0-1,0 0 1,0 0 0,0 0-1,0 0 1,0 1-1,0-1 1,0 0-1,1 0 1,-1 0 0,0 0-1,0 0 1,0 0-1,0 0 1,0 0 0,0 1-1,1-1 1,-1 0-1,0 0 1,0 0 0,0 0-1,0 0 1,1 0-1,-1 0 1,0 0-1,0 0 1,0 0 0,0 0-1,1 0 1,-1 0-1,0 0 1,0 0 0,0 0-1,0 0 1,0 0-1,1 0 1,-1 0-1,0-1 1,0 1 0,0 0-1,0 0 1,0 0-1,1 0 1,-1 0 0,3 14-1616,-3 33-5571,0-15 359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13933,'0'0'6508,"0"8"-5211,-1 6-880,0 0 1,-2-1-1,0 0 1,0 1-1,-1-1 1,-1 0-1,0-1 1,-1 1-1,-7 11 1,-2 2 69,-2 0 0,-1-1 0,-26 28 0,40-54-2290,1-13-463,0-28-3114,1 16 832,-4-2-695,-1 1-2129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7783,'0'0'13869,"38"48"-12267,-17-35 0,1 3-353,0-6-449,2 1-479,-5-3-257,2-2 32,-3-1-705,-3-2-1729,-5-2-1858,-3-1-3940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10826,'0'0'11718,"0"11"-11472,0 9-157,-1-10 102,1 0-1,1 0 0,-1 1 1,1-1-1,1 0 0,4 14 0,-6-22-138,1 0 0,0 0 0,1 0-1,-1 0 1,0 0 0,0 0 0,1 0-1,-1 0 1,1-1 0,0 1 0,-1 0-1,1-1 1,0 1 0,0-1 0,0 0-1,0 0 1,0 0 0,0 0 0,0 0-1,1 0 1,-1 0 0,0-1 0,0 1-1,1-1 1,-1 0 0,0 0 0,1 0-1,-1 0 1,0 0 0,1 0 0,-1 0-1,0-1 1,1 1 0,-1-1 0,0 0-1,3-1 1,2 0 3,0-1 0,0-1-1,-1 1 1,1-1 0,-1 0 0,0 0 0,0-1-1,0 0 1,-1 0 0,0-1 0,0 1-1,9-13 1,-8 9-6,1-1-1,-1 0 1,-1 0-1,0-1 0,-1 1 1,1-1-1,3-19 1,-18 61 227,4-16-228,1 1 0,0 0 1,1 0-1,-4 33 1,8-47-35,0 0 0,0 0 1,0 0-1,0 0 0,0 0 1,0 0-1,1 0 0,-1 0 1,1 0-1,-1 0 0,1-1 1,0 1-1,-1 0 1,1 0-1,0-1 0,0 1 1,1 0-1,-1-1 0,0 1 1,0-1-1,3 3 0,-1-3-208,0 0-1,-1 0 0,1 0 0,0-1 1,0 1-1,0 0 0,-1-1 1,1 0-1,0 0 0,0 0 0,0 0 1,0 0-1,0-1 0,4 0 0,10-5-4534,0-7-4053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17649,'0'0'8157,"-2"9"-7367,-25 78 598,17-63-1170,2 0-1,1 1 0,1 0 0,1 0 1,1 0-1,-1 41 0,5-62-195,1 0 0,-1 0 0,1 0 1,0 0-1,0-1 0,1 1 0,-1 0 0,1 0 0,0-1 0,0 1 0,0-1 0,1 0 0,-1 1 0,1-1 0,-1 0 1,1 0-1,0-1 0,0 1 0,1-1 0,-1 1 0,0-1 0,1 0 0,7 3 0,41 11-2561,0-14-7207,-29-5-3840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76 5125,'0'0'3240,"9"-7"-1147,-6 4-1746,32-24 2425,-32 26-2082,-1-1-1,0 0 1,0 0 0,0 0-1,-1 0 1,1 0-1,0-1 1,-1 1-1,1 0 1,-1-1-1,0 1 1,0-1-1,0 1 1,0-1-1,0-3 1,-23 9 362,12 3-1002,0-1 0,0 2 1,1-1-1,0 1 1,1 1-1,-1-1 1,-12 17-1,16-19 19,1 1 0,-1 0 0,1 0-1,1 0 1,-1 1 0,1-1 0,0 1-1,1 0 1,-1 0 0,1 0 0,1 0 0,-1 0-1,0 9 1,3-15-59,-1 1-1,0-1 0,0 1 0,1-1 1,-1 1-1,1-1 0,-1 0 1,1 1-1,0-1 0,-1 0 0,1 1 1,0-1-1,0 0 0,0 0 1,0 0-1,0 0 0,0 1 0,0-2 1,0 1-1,1 0 0,-1 0 1,0 0-1,1 0 0,-1-1 0,0 1 1,1-1-1,-1 1 0,1-1 1,-1 1-1,1-1 0,-1 0 1,3 0-1,58 2-84,-46-3-189,-8 1-281,1-1-1,-1 0 0,1 0 1,13-4-1,13-11-4958,-10 0-3363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12524,'-7'29'7756,"-11"4"-5226,-29 32-2411,35-49 1146,-92 122 176,104-137-1488,-1-1 1,1 0 0,0 0-1,0 0 1,0 0-1,0 0 1,0 0 0,0 0-1,0 0 1,0 0-1,0 0 1,-1 0-1,1 0 1,0 0 0,0 0-1,0 0 1,0 0-1,0 0 1,0 0-1,-1 0 1,1 0 0,0 0-1,0 0 1,0 0-1,0 0 1,0 0 0,0 0-1,0 0 1,-1 0-1,1 0 1,0 0-1,0 0 1,0 0 0,0 0-1,0 0 1,0 0-1,0 0 1,0 0-1,0-1 1,0 1 0,-1 0-1,1 0 1,0 0-1,0 0 1,0 0-1,0 0 1,0 0 0,0 0-1,0-1 1,0 1-1,0 0 1,0 0 0,0 0-1,0 0 1,0 0-1,0 0 1,0 0-1,0-1 1,0 1 0,0 0-1,0 0 1,0 0-1,0 0 1,0 0-1,-2-17-2336,1-17-3912,1 11 1357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7527,'0'0'13821,"5"1"-12796,9 5-513,0 1 0,0 0 0,0 1-1,-1 0 1,-1 1 0,18 16 0,5 2-337,-13-8-445,26 17 168,-46-35-731,1 1-1,0-1 1,-1 0-1,1 0 1,0 0-1,0 0 1,-1 0-1,1-1 1,5 1-1,-2-2-5753,-2-6-4250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1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6951,'0'0'17312,"9"-1"-16127,-2-2-1073,1 1 0,-1-1 0,0 0 0,0-1 1,0 1-1,-1-1 0,1-1 0,-1 1 0,0-1 0,0 0 0,0-1 0,-1 1 0,0-1 1,0 0-1,0-1 0,5-9 0,11-9-1,-14 27-293,-5 16 98,-3 5 110,-1 0 0,-1-1 0,-13 45 0,5-20-7,11-48-166,0 1 0,1 0-1,-1-1 1,1 1 0,-1-1 0,0 1 0,1 0 0,-1-1 0,1 1 0,-1 0-1,1-1 1,-1 1 0,1 0 0,-1 0 0,1 0 0,-1-1 0,1 1 0,-1 0-1,1 0 1,-1 0 0,1 0 0,-1 0 0,1 0 0,0 0 0,-1 0 0,1 0-1,-1 0 1,1 0 0,-1 1 0,1-1 0,-1 0 0,1 0 0,-1 0-1,1 1 1,-1-1 0,1 0 0,-1 1 0,1-1 0,-1 0 0,0 1 0,1-1-1,-1 1 1,0-1 0,1 0 0,-1 1 0,0-1 0,1 1 0,-1-1 0,0 1-1,0-1 1,0 1 0,1-1 0,-1 1 0,0-1 0,0 1 0,0 0 0,0-1-1,0 1 1,0-1 0,0 1 0,0-1 0,0 1 0,0-1 0,0 1 0,-1 0-1,11-12-6989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15310,'0'0'7015,"3"47"-5766,-3-26-160,0 2-384,-3-1-321,1-3-191,1-2-97,-1 0-64,2-3-32,0-2-96,0-2-897,0-2-833,0-4-929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10442,'0'0'12716,"-2"11"-11851,-8 16-493,-1 0 0,-2-1-1,0 0 1,-2 0 0,-32 41 0,18-23-202,17-24-528,-2-1 1,-24 28 0,38-47 217,0 0 0,-1 0 1,1 0-1,0 0 0,0 0 0,0 0 1,-1 0-1,1 0 0,0-1 0,0 1 1,0 0-1,-1 0 0,1 0 0,0 0 0,0 0 1,0 0-1,-1 0 0,1 0 0,0-1 1,0 1-1,0 0 0,0 0 0,0 0 1,-1 0-1,1 0 0,0-1 0,0 1 0,0 0 1,0 0-1,0 0 0,0-1 0,0 1 1,0 0-1,-1 0 0,1 0 0,0-1 1,0 1-1,0 0 0,0 0 0,0 0 0,0-1 1,0 1-1,0 0 0,0 0 0,1 0 1,-1-1-1,0 1 0,0 0 0,0-1 0,-1-15-4137,1 14 3110,-2-22-6883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37.6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18 105 3651,'-2'-10'5771,"-1"0"-4687,0 2-399,1-1 0,-1 0-1,2-1 1,-1 1-1,1 0 1,1 0 0,0-12-1,15 32 330,1 14-674,0 1 1,-2 0-1,-1 1 0,-1 1 0,10 33 0,-8-23-229,52 157 51,28 69-31,-65-207-83,-28-53-43,1-1 1,0 0-1,1 0 0,-1 0 1,1 0-1,-1 0 0,1-1 1,0 1-1,0-1 1,0 0-1,0 1 0,0-2 1,1 1-1,3 2 1,-6-4 18,1 0 1,-1 0 0,1 0 0,-1 0 0,0 0 0,1 0 0,-1 0 0,1-1 0,-1 1-1,0 0 1,1-1 0,-1 1 0,1-1 0,-1 1 0,0-1 0,0 0 0,1 0 0,-1 1 0,0-1-1,0 0 1,0 0 0,0 0 0,0 0 0,0 0 0,0-1 0,0 1 0,-1 0 0,1 0 0,0-1-1,-1 1 1,2-2 0,15-50 1054,-15 46-958,40-181 1480,16-61-3111,-36 180-1928,-4 5-2643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9993,'0'0'11531,"59"53"-11242,-40-42-193,3 1 32,4-2-577,1-1-1729,-5-3-2818,-3-1-3236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26 348 11787,'0'0'7575,"8"-2"-6486,26-2-427,-33 4-636,0 0 0,0 0 0,0 0-1,0 0 1,0 1 0,0-1 0,0 1 0,0-1-1,0 1 1,0-1 0,0 1 0,0-1-1,0 1 1,0 0 0,-1-1 0,1 1 0,0 0-1,0 0 1,-1 0 0,1 0 0,-1-1-1,1 1 1,-1 0 0,1 0 0,-1 0 0,1 0-1,-1 0 1,0 0 0,0 1 0,1-1-1,-1 0 1,0 0 0,0 0 0,0 2 0,-1 38 1056,1-38-809,-2 2 9,1 1-1,-1-1 0,0 0 1,0 1-1,0-1 0,-1 0 1,0 0-1,0-1 0,0 1 1,-1 0-1,0-1 0,0 0 1,-7 7-1,5-6-34,1 1 1,-1 0-1,1 0 0,1 0 0,-1 1 1,-5 9-1,10-15-243,0-1 1,-1 1-1,1-1 1,0 1-1,0-1 1,0 0-1,-1 1 1,1-1-1,0 1 1,0-1-1,0 1 1,0-1-1,0 1 0,0-1 1,0 1-1,0-1 1,0 1-1,0-1 1,0 1-1,0-1 1,0 1-1,0-1 1,0 1-1,0-1 1,1 1-1,-1-1 1,0 1-1,0-1 1,1 1-1,-1-1 1,0 0-1,1 1 1,-1-1-1,0 1 0,1-1 1,-1 0-1,1 1 1,-1-1-1,1 0 1,25 0-333,27-19-2838,-11-11-4308,-19 8 465</inkml:trace>
  <inkml:trace contextRef="#ctx0" brushRef="#br0" timeOffset="1">342 0 12364,'0'0'8594,"8"5"-6538,-2-2-1773,0 1 0,0-1 0,0 1 0,-1 1-1,1-1 1,-1 1 0,0 0 0,0 0 0,-1 0 0,0 1 0,0 0 0,0 0 0,0 0 0,-1 0 0,0 0 0,-1 1 0,1-1 0,1 8 0,-2 1-130,-1 1 0,-1 0 0,0-1 0,-1 1 0,-1-1 0,0 1 0,-1-1 0,0 1 0,-2-1 0,0 0 0,-7 14 0,0-3-719,-1-1 0,-1-1 0,-1 0 0,-1-1 1,-24 27-1,16-26-3331,3-10-1709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15855,'0'0'5344,"0"7"-4100,0 30-935,-1 0 1,-2 0-1,-1 0 1,-17 62 0,20-103-6111,-4-31-1210,5 8 2206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8392,'0'0'9449,"7"8"-8120,24 37-14,-18-24-538,1 0 0,0-1 1,35 33-1,-46-49-636,1 0-1,0-1 1,0 0 0,0 0 0,0 0 0,1 0-1,-1-1 1,1 0 0,-1 1 0,1-2 0,0 1-1,0-1 1,0 1 0,0-1 0,0-1 0,0 1-1,0-1 1,1 0 0,-1 0 0,0 0-1,0-1 1,0 0 0,0 0 0,10-3 0,-11 2-51,1-1 0,0 0 0,0 0 1,-1-1-1,0 0 0,0 1 0,0-1 1,0 0-1,0-1 0,-1 1 0,0-1 1,0 0-1,0 1 0,-1-1 1,1 0-1,-1-1 0,0 1 0,-1 0 1,1-1-1,-1 1 0,1-7 0,-1 3-22,0 0-1,0 0 0,0 0 1,-1 0-1,-1 0 1,1 0-1,-2 0 0,1 0 1,-1 0-1,0 0 0,-1 0 1,-4-8-1,-6-1-1033,9 26-3717,10 32-5982,0-22 3474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13229,'0'0'10281,"21"48"-9704,-19-26-257,-2 2-160,0 1-32,0 0-96,-2-1-32,-4-3-1281,0-5-961,1-4-769,-4-6-1986,0-6 417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7335,'1'-9'2696,"-2"6"-2356,1-1-1,0 1 1,0 0 0,0 0-1,1-1 1,-1 1 0,1 0 0,0 0-1,0 0 1,0 0 0,0 0 0,0 0-1,1 0 1,-1 0 0,1 0-1,0 1 1,0-1 0,0 0 0,0 1-1,0 0 1,1 0 0,-1-1 0,1 1-1,-1 0 1,1 1 0,0-1-1,0 1 1,0-1 0,0 1 0,0 0-1,0 0 1,0 0 0,0 0 0,0 0-1,5 1 1,2 0 8,-1 0 0,1 1-1,-1 0 1,0 1 0,1 0 0,-1 0-1,0 1 1,0 0 0,13 7 0,-19-9-325,-1 0 1,1 1 0,-1-1 0,1 0-1,-1 1 1,0-1 0,1 1 0,-1 0-1,0 0 1,0 0 0,0 0 0,0 0-1,0 0 1,-1 0 0,1 1-1,-1-1 1,1 1 0,-1-1 0,0 1-1,0-1 1,0 1 0,-1 0 0,1 0-1,0-1 1,-1 1 0,0 0 0,0 0-1,1 0 1,-2 0 0,1-1 0,0 1-1,-1 0 1,1 0 0,-1-1 0,0 1-1,-1 3 1,1-4-39,1-1 0,0 0-1,-1 1 1,1-1 0,0 0-1,0 1 1,0-1 0,0 0-1,0 1 1,0-1 0,0 0-1,0 1 1,0-1 0,1 0 0,-1 1-1,1-1 1,-1 0 0,1 0-1,-1 1 1,1-1 0,1 2-1,24 28-172,-22-28 173,-1 1 0,1-1 1,-1 1-1,0 0 0,0 0 0,0 0 1,-1 0-1,1 1 0,2 8 1,-4-7 141,-1 1 1,0-1-1,0 1 1,0-1 0,-1 1-1,0-1 1,0 1 0,-1-1-1,0 0 1,0 0 0,-1 1-1,1-2 1,-1 1-1,0 0 1,-1-1 0,1 1-1,-1-1 1,0 0 0,-1 0-1,1 0 1,-1-1 0,0 0-1,0 0 1,0 0-1,-1 0 1,1-1 0,-1 0-1,0 0 1,0 0 0,0-1-1,0 0 1,-1 0 0,1-1-1,0 0 1,-1 0-1,1 0 1,-1-1 0,1 0-1,-1 0 1,1 0 0,-1-1-1,1 0 1,-13-4 0,15 4-132,1-1 0,-1 0 0,1 0 0,0 0 0,0-1 0,0 1 0,0-1 0,0 1 1,0-1-1,0 0 0,1 0 0,0 0 0,-1-1 0,1 1 0,1 0 0,-3-5 0,3 5-270,0 0 0,0 0 0,0 0 0,0 0 0,0 0 0,1 0-1,0-1 1,0 1 0,-1 0 0,2 0 0,-1 0 0,1-6-1,0 8 35,-1 0-1,1 0 0,-1 0 0,1 0 0,0 0 1,-1 0-1,1 0 0,0 0 0,0 0 0,0 0 1,0 0-1,0 1 0,0-1 0,0 0 0,0 1 1,0-1-1,0 1 0,0-1 0,0 1 0,0-1 1,1 1-1,0 0 0,30-5-5745,-25 4 4148,15-1-3858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16720,'0'0'9929,"-1"48"-9865,1-38-544,0-4-1122,4-1-1152,-2 0-2275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9353,'0'0'18129,"-8"16"-18417,13-23-6182,-5-2-3876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11243,'0'0'11125,"2"9"-10511,11 127 1174,-13-135-1752,0 0-1,0 0 1,0 0-1,0 0 1,1 0-1,-1 0 1,0 0-1,1 0 1,-1 0-1,0 0 1,1 0-1,-1-1 1,1 1-1,-1 0 1,1 0-1,-1 0 1,1-1-1,0 1 1,-1 0-1,1-1 1,0 1-1,0-1 1,0 1-1,-1-1 1,1 1-1,0-1 1,0 1-1,0-1 1,0 0-1,1 1 1,0-1 38,0 0 0,1-1 0,-1 1 0,0 0 0,0-1 0,1 0 0,-1 1 0,0-1 0,0 0 0,0 0 0,0 0 0,3-2 0,6-5 144,1-1 0,19-20-1,-30 28-232,8-7 35,-7 4-3,1 0 0,0 1 1,1 0-1,-1 0 1,1 0-1,-1 0 0,1 0 1,0 1-1,0-1 1,0 1-1,0 0 0,6-2 1,-9 8-20,0-1 0,0 1 0,0-1 0,0 1 0,0 0 0,0-1 0,-1 1 0,0 0 0,0-1 0,0 1 0,-1 5 0,1-3-11,0-5 26,0 0 0,-1 0 0,1 0 0,0 0 0,0 0 0,0 0 0,1 0 1,-1 0-1,0 0 0,0 0 0,0 0 0,1 0 0,-1 0 0,0 0 1,1 0-1,-1 0 0,1 0 0,0 0 0,-1 0 0,1 0 0,-1 0 0,1-1 1,0 1-1,0 0 0,0 0 0,-1-1 0,1 1 0,0-1 0,0 1 1,0-1-1,0 1 0,0-1 0,0 1 0,0-1 0,0 0 0,0 0 0,0 1 1,0-1-1,0 0 0,0 0 0,0 0 0,0 0 0,0 0 0,0 0 1,1-1-1,-1 1 0,0 0 0,0-1 0,0 1 0,0 0 0,0-1 1,-1 1-1,1-1 0,1 0 0,10-5 194,0-1 0,0 0 0,16-13 0,-10 7-327,10 0-8,-27 13 118,-1 1 1,1-1 0,0 0-1,-1 1 1,1-1-1,0 1 1,-1-1-1,1 0 1,-1 1-1,1-1 1,-1 1-1,1 0 1,-1-1-1,1 1 1,-1-1-1,1 1 1,-1 0-1,0-1 1,0 1-1,1 0 1,-1-1-1,0 1 1,0 0-1,0 0 1,1-1-1,-1 1 1,0 0-1,0 0 1,0-1-1,0 1 1,0 0-1,-1 0 1,1-1-1,0 1 1,-1 1-1,1 9-457,0 16 552,4-17-4062,7-7-5730,-2-5 1571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12204,'0'0'13420,"63"1"-12683,-36-1-321,4-1-320,-3-3-64,2-1 0,-8-2-736,-3 3-834,-10 3-608,-6 1-480,-11 0-7047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39.1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6758,'0'0'9615,"2"9"-9108,11 56 778,78 311 1033,-88-369-2151,0 1-1,0 0 0,0-1 1,8 12-1,-11-19-136,1 1 0,-1 0 0,1 0 1,-1-1-1,1 1 0,-1 0 0,1-1 0,0 1 0,-1 0 1,1-1-1,0 1 0,-1-1 0,1 1 0,0-1 1,0 0-1,0 1 0,-1-1 0,1 0 0,0 0 0,0 1 1,0-1-1,0 0 0,0 0 0,0 0 0,-1 0 1,1 0-1,0 0 0,0 0 0,0 0 0,0 0 0,0-1 1,-1 1-1,1 0 0,0-1 0,0 1 0,0 0 1,0-1-1,-1 1 0,1-1 0,0 1 0,-1-1 0,1 1 1,0-1-1,-1 0 0,1 1 0,-1-1 0,1 0 1,-1 0-1,1 1 0,-1-1 0,1 0 0,-1 0 0,0 0 1,1 1-1,-1-1 0,0-1 0,12-20 604,-1-1 0,-2 0 0,0-1 0,-1 1-1,5-29 1,14-127 346,-23 91-2811,-4 87 1481,0 1 0,-1 0 0,1-1 0,0 1 0,0 0 0,-1 0 0,1-1 0,0 1 0,-1 0 0,1 0 0,0 0 0,-1-1 0,1 1 0,0 0 0,-1 0 0,1 0 0,-1 0 0,1 0 0,0 0 0,-1 0 0,1 0 0,-1 0 0,1 0 0,0 0 0,-1 0 0,1 0 0,0 0 0,-1 0 0,1 0 0,-1 0 0,1 1 0,0-1 0,-1 0 0,1 0 0,0 0 0,-1 1 0,1-1 0,-1 1 0,-7 7-8400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7911,'0'0'16945,"67"16"-15600,-39-16-512,1-3-577,1-2-192,-5 2-96,-3-1-865,-5 2-1922,-5-1-2145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12139,'0'0'9311,"2"7"-8858,5 37 386,-1 0-1,-2 0 1,-2 0-1,-6 68 1,3-83-542,1-11-57,-2 0 0,0 0 1,0 0-1,-2 0 0,-8 25 0,21-115 929,6 9-1139,-3 11-33,2 2 1,39-93-1,-51 139-11,0 1-1,0 0 1,1 0 0,-1 0 0,1 0 0,0 0-1,-1 1 1,1-1 0,0 1 0,1 0 0,-1 0-1,0 0 1,1 0 0,-1 1 0,1-1 0,0 1-1,3-1 1,-4 1-12,0 0 0,0 1 0,-1-1 0,1 1 0,0 0 0,0 0 0,0 0 0,0 0 0,-1 0 0,1 1 0,0-1 0,0 1 0,-1 0 0,1 0-1,0 0 1,-1 0 0,1 0 0,-1 0 0,1 1 0,-1-1 0,1 1 0,-1 0 0,3 3 0,-4-4 17,0 0 0,-1 0 0,1 0 0,0 0 0,-1 0 0,1 0 0,-1 1 0,1-1 0,-1 0 0,0 0 0,1 1 1,-1-1-1,0 0 0,0 1 0,0-1 0,0 0 0,0 0 0,0 1 0,0-1 0,0 0 0,-1 1 0,1-1 0,-1 0 0,1 0 0,-1 1 0,1-1 0,-1 0 0,1 0 0,-1 0 0,0 0 0,0 0 0,0 0 0,0 0 0,1 0 1,-1 0-1,0 0 0,-2 0 0,-43 30 131,42-28-128,-8 3-209,-43 23 621,16-13-3213,50-17-4142,-1 1 3344,6-5-2945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9705,'0'0'14126,"10"3"-13011,-5-1-979,-2 0-88,-1-1 1,1 0-1,0 0 0,0 0 0,-1-1 0,1 1 0,0-1 0,0 1 1,0-1-1,0 0 0,0 0 0,-1 0 0,1-1 0,0 1 1,0-1-1,0 1 0,0-1 0,-1 0 0,1 0 0,0 0 1,-1 0-1,1-1 0,-1 1 0,3-3 0,0 1 24,63-56 304,-62 53-228,0 0 1,0-1-1,-1 1 0,0-1 1,0 0-1,-1 0 0,0 0 1,5-13-1,-33 139-319,21-95-627,1-6-4842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68 10314,'0'0'2391,"5"-7"385,-2 1-1977,16-30 1204,0 18 2157,-19 45-2842,-2-15-1103,-1 0-1,-1 0 0,0 0 1,0-1-1,-1 1 0,-1-1 1,-9 16-1,-4 1 143,-33 39 0,45-58-695,-18 20 1167,24-27-1073,0-1 1,0 0-1,-1 0 0,1 0 1,0 0-1,0 0 0,0-1 1,-1 1-1,1 0 0,0 0 0,-1-1 1,1 1-1,0-1 0,-1 1 1,1-1-1,-1 0 0,1 1 1,-1-1-1,-1 0 0,3 0-28,-1-1-1,1 1 1,-1-1-1,1 1 1,0-1-1,-1 1 1,1-1-1,0 1 1,-1-1-1,1 1 1,0-1-1,-1 1 1,1-1-1,0 1 1,0-1-1,0 1 1,0-1-1,0 0 1,0 1-1,0-1 1,0 1-1,0-1 1,0 0-1,-1-3-1269,-1-13-4592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8456,'0'0'12620,"51"24"-11435,-34-13-128,1 1-256,1-2-385,0 1-224,3-3-128,-1 0-640,-1-3-1378,-3-2-1473,-6-2-4164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14670,'0'0'7495,"10"-6"-6641,134-85 406,-144 92-1259,1-1 1,-1 0-1,1 0 0,-1 1 1,0-1-1,1 1 0,-1-1 1,1 0-1,-1 1 0,0-1 1,1 1-1,-1-1 0,0 1 1,0-1-1,1 1 0,-1-1 1,0 1-1,0-1 0,0 1 1,0-1-1,1 1 0,-1-1 1,0 1-1,0-1 1,0 1-1,0-1 0,0 1 1,0 0-1,-1-1 0,1 1 1,0-1-1,0 1 0,0-1 1,0 1-1,-1 0 0,-1 25 74,-5 8-180,-4 22 206,8-17-4598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14253,'0'0'8659,"-2"10"-7810,-14 68 265,7-44-1277,2 1 0,-4 64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13100,'0'0'8969,"57"0"-7464,-28 0-1088,2 0-353,1 0-32,-1 0-320,-3 0-1186,-1 0-1889,-6 0-3395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14670,'0'0'3481,"-1"7"-2147,-17 75 1313,-29 113 162,16-44-951,98-317-1130,-17 48-1008,-41 93 84,-4 9 99,1 1-1,0-1 0,15-24 1,-19 37 74,0 0 1,0 1-1,0-1 1,0 0-1,0 1 1,1 0-1,-1-1 1,1 1 0,-1 0-1,1 0 1,0 0-1,0 1 1,0-1-1,0 1 1,0-1-1,0 1 1,0 0 0,0 0-1,1 1 1,-1-1-1,0 1 1,1-1-1,-1 1 1,4 0-1,-5 1 19,-1-1-1,1 0 1,0 1-1,-1-1 0,1 1 1,-1-1-1,1 1 1,-1 0-1,1 0 0,-1 0 1,0-1-1,1 1 1,-1 1-1,0-1 0,0 0 1,0 0-1,0 0 1,0 1-1,0-1 0,0 0 1,0 1-1,0-1 1,-1 1-1,1-1 0,0 1 1,-1-1-1,1 1 1,-1 0-1,0-1 0,0 1 1,1-1-1,-1 1 1,0 0-1,-1-1 0,1 1 1,0 0-1,0-1 1,-1 1-1,1-1 0,-2 4 1,1 1 30,0 0-1,-1 0 1,0 0 0,-1 0 0,1 0 0,-1-1-1,0 1 1,0-1 0,-7 9 0,-1-3 262,-1-1 0,-24 17 0,32-23-270,-1-1 1,0 0-1,-1-1 1,1 1-1,0-1 1,-1 0-1,1-1 1,-1 1-1,0-1 1,-11 1-1,17-2-176,0 0 0,-1 0-1,1 0 1,0 0 0,0-1-1,-1 1 1,1 0-1,0 0 1,0 0 0,-1 0-1,1 0 1,0-1 0,0 1-1,-1 0 1,1 0-1,0-1 1,0 1 0,0 0-1,0 0 1,-1-1 0,1 1-1,0 0 1,0 0 0,0-1-1,0 1 1,0 0-1,0-1 1,0 1 0,0 0-1,0 0 1,0-1 0,0 1-1,0 0 1,0-1-1,0 1 1,0 0 0,0-1-1,0 1 1,0 0 0,0 0-1,0-1 1,0 1-1,0 0 1,1 0 0,-1-1-1,0 1 1,0-1 0,6-7-6889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16560,'0'0'11456,"7"0"-11211,0 0-220,-1 0-27,0 0 0,0 0 0,-1 1 0,1 0 0,0 0 0,-1 0 0,7 3 0,-10-4-1,-1 1 1,1 0 0,-1 0 0,0 0 0,1 0 0,-1 0 0,0 0 0,0 0-1,0 0 1,0 1 0,0-1 0,0 0 0,0 1 0,0-1 0,0 1 0,-1-1-1,1 1 1,0-1 0,-1 1 0,0-1 0,1 1 0,-1 0 0,0-1 0,0 1-1,0 0 1,0-1 0,0 1 0,0-1 0,0 1 0,0 0 0,-1-1 0,1 1-1,-2 3 1,-2 2 26,0 1 0,-1-1 1,0 1-1,0-2 0,-1 1 0,0 0 0,0-1 0,0 0 0,-1 0 0,0-1 0,-8 5 0,-7 8 18,13-11-25,6-5 0,0 0 1,0 0-1,0 0 0,0 0 1,0 1-1,1-1 0,-1 1 0,1 0 1,0 0-1,0 0 0,0 0 1,0 0-1,0 0 0,1 0 1,-2 5-1,8-7 27,0 1 1,0-1-1,1-1 0,-1 1 1,0-1-1,0 0 1,1 0-1,4-1 0,-2 1-32,0-1-375,1 1 0,0-1 1,0 0-1,-1-1 0,14-4 0,19-12-8948,-16 3-5487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39.4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8872,'0'0'5734,"18"47"-3524,-8-37-865,1-2-608,0 0-289,5-2-352,1-4-352,-1-2-1730,1 0-3203,-4-8-2690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2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6919,'0'0'14579,"-5"8"-13352,-38 51-271,-2-2 0,-99 97-1,147-214-13962,0 25 9337,-3 2 1663,0-13 2514,7 17 8301,1 32-3463,12 18-4247,-13-14-296,7 5-306,0-1 0,0 0 0,1-1 1,1-1-1,0 0 0,31 12 0,5-6-2857,0-9-4784,-36-6-2603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46 13677,'0'0'10639,"7"-7"-9058,1 1-1248,1 1 0,-1 0 0,1 0 0,0 1 0,16-6 0,-22 9-276,-1 1 0,1-1 0,0 0 0,0 1 0,-1 0 0,1-1 0,0 1 0,0 0 0,0 1 0,-1-1 0,1 0 0,0 1 0,3 1 0,-5-2-60,1 1 0,-1 0-1,1 0 1,-1 0 0,0 0 0,0 0-1,1 1 1,-1-1 0,0 0 0,0 1-1,0-1 1,0 0 0,-1 1 0,1-1-1,0 1 1,-1 0 0,1-1-1,-1 1 1,1-1 0,-1 1 0,0 0-1,1-1 1,-1 1 0,0 0 0,-1 1-1,1 1 16,0 0-1,-1 0 0,0 0 0,0 0 0,0 0 0,0 0 0,-1 0 1,0 0-1,1-1 0,-1 1 0,-1-1 0,1 1 0,0-1 1,-1 0-1,0 0 0,0 0 0,-4 4 0,-11 7 73,0 0 0,-19 12-1,10-8 69,19-13-81,-23 18 295,30-22-334,0 0 0,0 0 0,0-1 0,0 1 0,0 0 1,0 0-1,0 0 0,0 0 0,0 0 0,1 1 0,-1-1 0,1 0 0,-1 0 0,0 0 0,1 1 0,0-1 0,-1 0 0,1 0 0,0 1 0,0-1 0,-1 2 0,2-2-20,0 0-1,0 0 0,0 0 1,0-1-1,0 1 1,0 0-1,0-1 1,0 1-1,0-1 1,0 1-1,0-1 1,0 0-1,1 1 1,-1-1-1,0 0 1,0 0-1,0 0 0,0 0 1,1 0-1,0 0 1,35-1 200,-26 1-152,19 0-303,60-8 1,-40-4-7970,-36 7-2811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72 162 8232,'-7'0'400,"-4"-1"25,-42 2 3987,75 8-2053,46-1-1399,0-2-1,116-6 0,-104-1-655,803-68 508,-439 23-642,1240-22 1613,-997 140-1482,-336-24-271,-243-37 445,-108-11-21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7687,'0'0'11627,"75"5"-10346,-37-5-31,4 0-450,1-6-351,-1 0-289,-1 2-128,-8 2 0,-6-1-32,-4 3-609,-8 0-544,-8 0-640,-7 3-1282,0 5-1377,-17 1-833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8904,'0'0'11403,"57"32"-10410,-31-32-192,4 0-353,-1 0-255,-1 0-129,-3 0-64,-3 0-929,-5 0-1281,-5-2-4357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8936,'0'0'10277,"4"12"-9578,1 22-494,-2 0-1,-1 0 1,-1 1 0,-2-1-1,-8 48 1,7-65-108,-12 136 1434,22-154-1248,-1-12-230,0 0 0,-1 0 0,-1 0 0,0-1 0,0 0 0,-2 0 0,1 0 0,1-20 0,0 6-28,4-27-1,16-61-10,-23 107-20,1 0 1,0 0 0,1 0-1,0 1 1,0 0-1,0 0 1,1 0 0,1 0-1,11-12 1,-15 18-6,0 0 0,0 0 0,0 1 0,0-1-1,0 0 1,1 1 0,-1-1 0,0 1 0,1 0 0,-1 0 0,1 0 0,0 0 0,-1 0 0,1 1 0,0-1 0,-1 1-1,1 0 1,0-1 0,0 1 0,-1 0 0,1 1 0,0-1 0,4 2 0,-5-1 8,0 0 0,0 0-1,-1 0 1,1 0 0,0 1 0,-1-1 0,1 1 0,-1-1 0,0 1 0,1 0-1,-1-1 1,0 1 0,0 0 0,0 0 0,0 0 0,-1 0 0,1 0 0,0 0-1,-1 0 1,1 0 0,-1 0 0,0 0 0,0 0 0,0 0 0,0 0 0,0 1-1,0-1 1,0 0 0,-1 0 0,0 2 0,-1 3 21,0 1 0,-1-1 0,0 0 0,0 0 0,-1-1 0,0 1 0,0-1 0,0 0 0,-1 0 0,0 0 0,0-1 0,-10 9 1,0-1 131,0-1 1,-1-1 0,-30 17 0,42-25-132,1-2-1,-1 1 0,0 0 1,0-1-1,1 1 1,-1-1-1,0 0 1,0-1-1,-1 1 0,-4 0 1,42-17-7098,-13 12 3049,3-1-268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1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10858,'0'0'9818,"9"-9"-9391,7-9-129,0-1-1,-2 0 1,0-1 0,13-26 0,-27 46-278,0 0-1,0 0 1,0 0 0,0 1-1,0-1 1,0 0 0,0 0-1,0 0 1,0 0-1,0 0 1,0 0 0,0 0-1,0 0 1,0 0 0,0 0-1,0 1 1,1-1 0,-1 0-1,0 0 1,0 0-1,0 0 1,0 0 0,0 0-1,0 0 1,0 0 0,0 0-1,0 0 1,0 0 0,1 0-1,-1 0 1,0 0-1,0 0 1,0 0 0,0 0-1,0 0 1,0 0 0,0 0-1,0 0 1,0 0 0,1 0-1,-1 0 1,0 0-1,0 0 1,0 0 0,0 0-1,0 0 1,0 0 0,0 0-1,0 0 1,0 0 0,1 19 250,-5 26-111,-1-23-370,1 0 0,1 1 0,-1 44 0,6-62-2880,3-4-2872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5573,'0'0'16603,"-5"10"-16182,-179 277 909,174-278-2866,4-14-2508,2-21-4584,4 18 7472,-3-16-5453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6182,'0'0'11819,"10"-7"-10303,-6 4-1436,-1 0 81,0 1 0,1-1 0,-1 1-1,1 0 1,-1 0 0,1 0 0,0 0-1,0 0 1,0 1 0,0 0 0,0 0 0,0 0-1,0 0 1,0 1 0,0-1 0,0 1-1,1 0 1,-1 0 0,0 1 0,0-1-1,0 1 1,0 0 0,0 0 0,0 1-1,7 2 1,5 7 165,0 0 1,27 26-1,15 11-3686,-32-40-5459,-16-8-107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11403,'0'0'12150,"9"-4"-11381,0-1-733,1 0 1,-1-1-1,-1 0 1,1 0-1,-1-1 1,0 0 0,-1-1-1,0 0 1,0 0-1,0 0 1,-1-1-1,6-12 1,22-42 123,-32 117-96,-4-17-114,0 12-255,6-20-7919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39.8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50 79 6919,'0'0'12934,"-8"4"-11668,6-3-1235,0 0-1,-1-1 1,1 2 0,0-1 0,0 0 0,0 0 0,0 1 0,0-1 0,0 1 0,0 0-1,0-1 1,0 1 0,1 0 0,-1 0 0,1 0 0,0 0 0,-1 1 0,1-1-1,0 0 1,0 0 0,0 1 0,1-1 0,-1 1 0,1-1 0,-1 1 0,1-1 0,-1 5-1,1 5 21,0 33-12,0-44-40,0 1 1,0-1-1,0 0 0,1 0 0,-1 1 1,0-1-1,1 0 0,-1 0 1,0 0-1,1 1 0,0-1 0,-1 0 1,1 0-1,0 0 0,-1 0 0,1 0 1,0 0-1,0 0 0,0 0 1,0 0-1,0-1 0,0 1 0,0 0 1,0-1-1,0 1 0,0 0 1,2 0-1,-1-1 16,-1 0 1,0-1-1,0 1 0,1 0 1,-1 0-1,0-1 1,0 1-1,1-1 0,-1 1 1,0-1-1,0 1 0,0-1 1,0 0-1,0 0 1,0 1-1,0-1 0,0 0 1,0 0-1,0 0 1,0 0-1,1-2 0,18-30 515,-13 21-368,7-11-12,19-30-28,-32 50-125,1 1 0,0 0 0,-1 0 0,1 0 0,0 0-1,0 1 1,0-1 0,0 1 0,0-1 0,1 1 0,-1-1 0,0 1 0,1 0 0,-1 0 0,1 0 0,-1 1 0,1-1 0,3 0 0,-5 1 17,1 1 1,-1 0-1,1-1 1,-1 1 0,1 0-1,-1 0 1,0 0-1,1 0 1,-1 0-1,0 0 1,0 0 0,0 1-1,0-1 1,0 0-1,0 1 1,0-1-1,0 0 1,-1 1-1,1-1 1,0 1 0,-1-1-1,1 1 1,-1 0-1,1 1 1,11 49 771,-10-41-596,-2-10-166,0-1 1,0 1 0,0-1 0,0 1 0,0-1-1,0 1 1,0-1 0,0 1 0,0-1 0,0 1-1,1 0 1,-1-1 0,0 1 0,0-1 0,1 1-1,-1-1 1,0 0 0,0 1 0,1-1 0,-1 1-1,0-1 1,1 1 0,-1-1 0,1 0 0,-1 1-1,1-1 1,-1 0 0,0 0 0,1 1 0,-1-1-1,2 0 1,7-14 940,3-30 255,-8 18-969,-4 17-211,1 1-1,0 0 1,1-1-1,0 1 0,0 0 1,1 0-1,7-15 0,-10 23-42,0 0-1,0 0 1,0-1 0,0 1-1,1 0 1,-1 0-1,0 0 1,0 0-1,0-1 1,0 1 0,1 0-1,-1 0 1,0 0-1,0 0 1,0-1 0,1 1-1,-1 0 1,0 0-1,0 0 1,0 0-1,1 0 1,-1 0 0,0 0-1,0 0 1,1 0-1,-1 0 1,0 0-1,0 0 1,1 0 0,-1 0-1,0 0 1,0 0-1,1 0 1,-1 0-1,0 0 1,0 0 0,0 0-1,1 0 1,-1 0-1,0 1 1,0-1-1,1 0 1,6 13-41,2 21 56,-9-31-20,2 11-48,-2-10-76,0 0 0,1-1-1,-1 1 1,1-1 0,-1 1-1,1-1 1,0 1 0,0-1-1,1 0 1,-1 0 0,3 5-1,-3-9-270,0 1-1,-1-1 1,1 1-1,0-1 1,-1 1-1,1-1 0,0 1 1,-1-1-1,1 0 1,-1 1-1,1-1 1,-1 0-1,1 1 1,-1-1-1,0 0 1,1 0-1,-1 0 0,0 1 1,0-1-1,1 0 1,-1 0-1,0 0 1,0 0-1,0 1 1,0-2-1,0 0-677,6-20-7098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3075,'0'0'18193,"4"10"-17066,2 10-862,-1 0 1,-1 1 0,-1-1-1,-1 1 1,-1 0 0,0 0 0,-2 0-1,-3 27 1,-3 16-243,6-48-8977,1-32 3509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2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12780,'0'0'7303,"46"16"-6022,-19-14-384,3-2-577,3 0-224,-1 0-64,-4 0-1441,-5-8-3588,-6-4-9192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1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3716,'0'0'18353,"10"0"-17889,449-31 1426,-331 19-1815,-107 11-266,-16 1-1952,-14 0-3098,4 0-1592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1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6342,'0'0'12876,"8"1"-12166,171-1 106,-1-8-1,1-7 1,198-43-1,-371 57-932,15-4 293,-19 3-1348,-12 1-1954,6 1-547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30 4420,'0'0'18140,"-8"-6"-17750,4 3-364,3 1 22,-1 0 0,0 0 1,-1 0-1,1 1 0,0-1 0,-1 1 1,1-1-1,0 1 0,-1 0 0,0 0 1,1 0-1,-1 0 0,1 1 0,-1-1 0,0 1 1,0-1-1,1 1 0,-1 0 0,0 0 1,0 0-1,1 1 0,-1-1 0,0 1 1,0-1-1,1 1 0,-1 0 0,1 0 1,-1 0-1,-3 2 0,-16 10 152,0 1 0,1 1-1,0 0 1,2 2 0,0 0 0,0 1-1,-27 38 1,39-47-194,0 0 0,1 1 0,0 0-1,1 1 1,0-1 0,0 1 0,1 0-1,1 0 1,0 1 0,1-1 0,0 0 0,0 1-1,1 0 1,1-1 0,0 1 0,0 0-1,1-1 1,1 1 0,4 17 0,-5-24 12,1 0 0,0 0 0,0 0 1,0 0-1,1 0 0,-1 0 1,1 0-1,1-1 0,-1 1 0,0-1 1,1 0-1,0 0 0,0 0 0,0-1 1,0 1-1,1-1 0,0 0 0,-1-1 1,1 1-1,0-1 0,0 1 0,0-2 1,1 1-1,-1 0 0,0-1 0,1 0 1,6 0-1,-4-1 29,-1 0 0,0-1 0,0 1 0,1-2 0,-1 1 0,0-1 1,0 0-1,0-1 0,-1 1 0,1-1 0,0-1 0,-1 1 0,0-1 0,0 0 0,0-1 0,-1 1 0,1-1 1,-1 0-1,0-1 0,4-5 0,-5 7-9,-1 0 0,0-1 0,-1 1 0,1-1 0,-1 1 0,0-1 0,0 0 1,0 0-1,-1 0 0,1 0 0,-1 0 0,0 0 0,0-9 0,-2 12-20,1 0-1,0 0 1,-1 0-1,0 0 1,1 0-1,-1 0 1,0 0-1,0 0 1,0 0-1,0 0 1,0 1-1,-1-1 1,1 0-1,0 1 1,-1-1-1,1 1 1,-1 0-1,0-1 1,1 1-1,-1 0 1,0 0-1,0 0 1,0 0-1,0 0 1,0 1-1,0-1 1,0 0-1,0 1 1,0 0-1,0-1 1,0 1 0,0 0-1,0 0 1,0 0-1,-3 1 1,-9-2-24,8 0 21,-1 0 0,1 1-1,0 0 1,-1 0 0,1 1-1,0 0 1,-8 1 0,52-1 150,15-22-105,-44 16-184,1 1 1,-1 0-1,1 0 0,0 1 1,0 0-1,0 1 1,18-2-1,-27 5 118,0 0-1,0-1 1,0 1-1,-1 0 1,1 0-1,0 0 1,0 0-1,-1-1 1,1 1-1,-1 0 1,1 0-1,-1 0 1,1 0-1,-1 0 1,0 1-1,1-1 1,-1 0-1,0 0 1,0 0-1,0 0 1,0 0 0,0 0-1,0 0 1,0 1-1,0 0 1,-1 42 450,1-37-293,-2 8 153,0 0 1,-1-1-1,-7 24 0,6-24-229,1-1 0,0 1-1,0 0 1,0 21 0,10-52-8268,0 4 4225,0-10-4781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10186,'0'0'14621,"4"11"-13601,-1-1-878,-1 0 0,1 1 1,-1-1-1,-1 0 0,0 0 0,-1 1 0,0-1 1,0 0-1,-1 1 0,-3 17 0,-48 180-1653,51-208 1371,1 0 0,0 0 0,0 0 0,0 0 0,0 0 0,0 0 0,0 0 0,-1 0 0,1 0 0,0 0 0,0 0 0,0 0-1,0 0 1,0 0 0,0 0 0,-1 0 0,1 0 0,0 0 0,0 0 0,0 0 0,0 0 0,0 0 0,-1 0 0,1 0-1,0 0 1,0 0 0,0 0 0,0 0 0,0 0 0,0 0 0,0 0 0,-1 0 0,1 0 0,0 1 0,0-1 0,0 0 0,0 0-1,0 0 1,0 0 0,0 0 0,0 0 0,0 1 0,0-1 0,0 0 0,0 0 0,0 0 0,0 0 0,0 0 0,0 0 0,0 1-1,0-1 1,0 0 0,0 0 0,0 0 0,0 0 0,0 1 0,-4-13-5734,2-8-1664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2 131 8584,'0'-7'3289,"-1"3"-2871,1 1 0,0-1 0,-1 0 1,1 0-1,1 1 0,-1-1 0,1 0 0,-1 1 1,1-1-1,0 0 0,0 1 0,1-1 1,-1 1-1,1-1 0,-1 1 0,1 0 1,0 0-1,1 0 0,-1 0 0,0 0 1,1 0-1,0 1 0,-1-1 0,1 1 0,0-1 1,0 1-1,1 0 0,5-2 0,8-3-12,0 2-1,1 0 0,0 1 0,0 1 0,0 0 0,1 2 1,-1 0-1,1 1 0,25 3 0,-41-3-388,0 0 1,0 1-1,0-1 0,0 1 0,1 0 1,-1 0-1,0 0 0,0 0 1,-1 0-1,1 1 0,0-1 0,0 1 1,-1 0-1,1-1 0,2 4 0,-4-4 33,1 1 0,-1 0 0,0 0 0,0 0 0,0 0-1,0 0 1,0 0 0,0 0 0,-1 0 0,1 0 0,-1 0-1,1 1 1,-1-1 0,0 0 0,0 0 0,0 5 0,-1 0 82,-1 1 0,0 0 0,0-1 1,-1 1-1,0-1 0,0 0 1,-1 0-1,0 0 0,0 0 0,-8 9 1,-10 9-77,-22 29 37,42-52-95,0 1 0,0-1 0,1 1 0,-1 0 0,1 0 0,0 0 0,0 0 0,0 0 0,0 0-1,1 0 1,-1 0 0,1 0 0,-1 0 0,1 0 0,0 0 0,1 0 0,-1 4 0,3-3 10,0-1 1,0 1-1,0-1 1,0 0-1,0 0 1,1-1-1,-1 1 1,1 0-1,-1-1 1,1 0-1,0 0 1,8 3-1,11 7 15,-10-3-253,-1 1-1,0 0 0,0 0 1,16 21-1,-28-30 439,2-15-22068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64 6022,'0'0'7970,"5"-8"-4367,14-19-1664,0-2 5080,-36 38-5812,-5 7-605,7-6-290,0 0 0,0 1 0,1 1 0,0 0 0,1 1 0,-21 26 0,33-37-309,0-1-1,0 0 1,0 1 0,1-1-1,-1 1 1,0-1-1,1 1 1,-1-1-1,1 1 1,-1 0 0,1-1-1,0 1 1,0 0-1,-1-1 1,1 1 0,1 0-1,-1-1 1,0 1-1,0 0 1,0-1-1,1 1 1,-1 0 0,1-1-1,0 1 1,-1-1-1,1 1 1,0-1 0,0 1-1,0-1 1,0 0-1,0 1 1,0-1-1,0 0 1,0 0 0,1 0-1,-1 0 1,0 0-1,1 0 1,2 2 0,7 2-38,0 0 0,0 0 0,1-1 0,20 4 0,-3 1-358,-23-7 318,0 1 0,0 0-1,0 0 1,-1 0 0,1 1 0,-1 0 0,0 0 0,0 0 0,0 0 0,0 1 0,6 9 0,-9-12 117,-1 0 0,0 0 0,0 0 0,0 1 0,0-1 0,0 0 0,0 1 0,0-1 0,-1 0 0,0 1 0,1-1 0,-1 1 0,0-1 1,0 1-1,0-1 0,0 0 0,-1 1 0,1-1 0,-1 1 0,1-1 0,-1 0 0,0 1 0,0-1 0,0 0 0,0 0 0,0 0 0,0 0 0,-1 0 1,1 0-1,-1 0 0,0 0 0,1 0 0,-1-1 0,-3 3 0,-2 2 69,-1 0 1,1-1-1,-1 0 0,0 0 0,0-1 1,0 0-1,-1-1 0,1 1 0,-1-2 1,0 1-1,0-1 0,0-1 0,0 1 1,0-2-1,-1 1 0,1-1 0,0-1 1,-18-2-1,13-6-1640,17-1-2278,22-6-5965,-9 11-1321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 5189,'0'0'5093,"-8"-1"-1896,-3 2-2081,-10 0 201,1-6 6132,51 14-4775,3-2-1733,-1-1 0,1-2 0,0-1-1,41-3 1,12-2-4644,-20 1-10548,-84 1 3388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4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5894,'0'0'17456,"44"36"-15662,-12-32-481,5-1-480,4-1-385,-1-1-288,1-1-128,-4 0-64,-2 0-1185,-8 0-1569,-6-4-2788,-5-13-8423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0.2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63 0 6150,'0'0'10799,"-8"9"-7265,2-2-3217,2-2-173,-1-1 0,0 1 0,1 1 0,0-1 0,0 1 0,1-1 0,0 1 0,0 0 0,0 1 0,0-1 0,1 0 0,0 1 0,-1 10 0,6-16-197,0 0 1,1 0-1,-1 0 0,0 0 0,1-1 0,-1 1 1,1-1-1,-1 0 0,1 0 0,-1 0 1,8-1-1,-4 1-2,23-2 59,-20 1-9,1 1 0,-1 0 0,1 0-1,15 4 1,-24-4 36,-1 1-1,1 0 1,-1 0-1,0 0 0,1 0 1,-1 0-1,0 1 1,0-1-1,0 0 0,0 0 1,0 1-1,0-1 1,0 1-1,-1-1 1,1 1-1,0-1 0,-1 1 1,1-1-1,-1 1 1,0-1-1,1 1 1,-1 0-1,0-1 0,0 1 1,0 0-1,0-1 1,0 1-1,0 0 1,-1 1-1,0 4 353,1 0 1,-2 0-1,1 0 1,-1 0-1,-3 10 1,-28 42 1379,32-56-1776,-1-1 0,1 0 0,-1 1 1,0-1-1,0 0 0,0 0 0,0 0 0,0 0 1,0 0-1,-1 0 0,1-1 0,0 1 1,-1-1-1,0 0 0,1 0 0,-1 0 1,0 0-1,1 0 0,-1 0 0,-5 0 1,8-1-148,-1-1 0,0 1 0,1-1 0,-1 1 0,1-1 0,-1 1 0,1-1 0,-1 1 1,1-1-1,-1 0 0,1 1 0,0-1 0,-1 0 0,1 1 0,0-1 0,-1 0 0,1 1 0,0-1 1,0 0-1,0 0 0,0 1 0,0-1 0,-1 0 0,1 0 0,1 1 0,-1-3 0,0-26-4162,1 23 2509,0-20-4267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5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 6758,'0'0'16293,"0"7"-15513,0 25 140,-1-16-466,1 0-1,0 0 1,1 0-1,1 0 0,0 0 1,6 17-1,-8-32-432,1 0 1,-1 0-1,0-1 1,1 1-1,-1 0 0,1 0 1,-1-1-1,1 1 1,0 0-1,-1-1 0,1 1 1,0-1-1,-1 1 1,1-1-1,0 1 0,0-1 1,-1 1-1,1-1 0,0 0 1,0 1-1,0-1 1,0 0-1,0 0 0,-1 0 1,1 0-1,2 0 1,24-8 629,19-27-92,54-72-398,-100 107-168,0 0 1,0 0 0,0 0-1,0 0 1,1 0 0,-1-1-1,0 1 1,0 0 0,0 0 0,1 0-1,-1 0 1,0 0 0,0 0-1,0 0 1,1 0 0,-1 0-1,0 0 1,0 0 0,0 0 0,1 0-1,-1 0 1,0 0 0,0 0-1,0 0 1,1 0 0,-1 0-1,0 0 1,0 0 0,0 0 0,1 0-1,-1 0 1,0 0 0,0 0-1,0 0 1,0 1 0,1-1-1,-1 0 1,0 0 0,0 0-1,0 0 1,0 0 0,0 1 0,1-1-1,-1 0 1,0 0 0,0 0-1,0 1 1,0-1 0,0 0 0,4 18-82,-3 29 124,-1-39-75,0-6 54,-1 1 0,1-1-1,0 1 1,1-1 0,-1 1 0,0-1 0,1 1-1,0-1 1,-1 1 0,1-1 0,0 0 0,0 1-1,0-1 1,3 4 0,-2-5 37,-1 0-1,0-1 0,0 1 1,1-1-1,-1 1 1,0-1-1,1 1 1,-1-1-1,1 0 0,-1 0 1,1 0-1,-1 0 1,0 0-1,1 0 1,-1 0-1,1 0 0,-1-1 1,0 1-1,1 0 1,-1-1-1,0 1 1,1-1-1,-1 0 0,0 1 1,1-1-1,-1 0 1,0 0-1,2-2 1,16-10 28,-1-2 0,-1 0 0,0-1 0,-1-1 0,-1-1 0,21-32 0,-35 50 193,-1-1-1753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5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4516,'0'0'24605,"11"2"-23660,28 0-593,0-1 0,1-2 0,-1-2 0,49-10 0,71-5-249,-103 14-359,-56 3-129,-5 4-5200,-19 8-313,12-7 576,0 0-3011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4292,'0'0'2376,"3"-7"1708,8-25-900,-10 29-2572,0 1 0,-1-1 1,1 1-1,1-1 0,-1 1 1,0 0-1,1 0 0,-1-1 1,1 1-1,0 0 0,-1 0 1,1 0-1,0 1 0,3-3 1,-4 4-536,-1 0 1,1 0 0,-1 0-1,1 1 1,-1-1 0,1 0 0,-1 1-1,1-1 1,-1 0 0,0 1 0,1-1-1,-1 1 1,1-1 0,-1 0 0,0 1-1,0-1 1,1 1 0,-1-1-1,0 1 1,0-1 0,1 1 0,-1-1-1,0 1 1,0 0 0,0-1 0,0 1-1,0-1 1,0 1 0,0-1-1,0 1 1,0-1 0,0 2 0,1 24 221,-2-23-35,-1 42 333,-3-1 0,-1-1 1,-17 60-1,5-23-34,50-222 1369,-25 121-1958,0 0-1,2 0 0,0 0 1,2 1-1,12-19 0,-19 33 18,0 1 0,0-1 0,0 1 0,1 0 0,0 0-1,0 1 1,0-1 0,1 1 0,0 0 0,-1 0 0,1 1-1,1 0 1,-1 0 0,0 1 0,1-1 0,-1 1 0,1 0 0,0 1-1,-1 0 1,13-1 0,-12 2-13,0 0 0,1 0 0,-1 1 1,0 0-1,1 1 0,13 3 0,-20-4 25,1 0-1,0 0 1,-1 0 0,1 0 0,-1 0 0,0 0-1,1 0 1,-1 0 0,0 1 0,0-1-1,1 0 1,-1 1 0,0-1 0,-1 1-1,1 0 1,0-1 0,0 1 0,-1-1 0,1 1-1,-1 0 1,1 0 0,-1-1 0,0 1-1,1 0 1,-1 0 0,0 0 0,0-1 0,0 1-1,-1 0 1,1 0 0,0-1 0,-1 1-1,1 0 1,-1 0 0,-1 2 0,0 1 69,0-1 0,-1 1 0,0-1 0,0 1 0,0-1 0,0 0 1,-1 0-1,1-1 0,-1 1 0,0-1 0,0 1 0,-1-1 0,1 0 0,-1-1 1,-7 4-1,0 0 49,0-1 1,0 0 0,-1-1 0,0 0-1,-14 2 1,20-5-84,0 0-1,0 0 1,-1-1-1,1 0 0,-14-2 1,19 2-61,1 0 0,-1-1-1,1 1 1,-1-1 0,1 1 0,-1-1 0,1 0 0,0 1 0,-1-1-1,1 0 1,0 0 0,0 0 0,-1 0 0,1 0 0,0 0 0,0 0-1,0 0 1,0-1 0,1 1 0,-1 0 0,0-1 0,0 1 0,1 0-1,-1-1 1,1 1 0,-1-1 0,1 1 0,0-1 0,-1 1-1,1-1 1,0 1 0,0-4 0,1 3-549,0 1-1,-1-1 1,1 0-1,0 0 1,0 0-1,0 1 1,1-1-1,-1 1 1,0-1-1,1 1 1,-1-1-1,1 1 1,-1 0-1,1 0 1,-1 0-1,1-1 1,0 2-1,0-1 1,2-1-1,5-3-4809,4-4-7649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0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4676,'0'0'13266,"0"-2"-13045,0 7-196,-9 234 546,-54 330 0,57-535-537,0-1 83,1 0 0,2 0 1,1 0-1,1 0 0,6 50 0,-4-78-102,1-1 1,-1 0-1,1 1 0,0-1 1,0 0-1,0 0 0,1 0 1,-1-1-1,1 1 0,0 0 1,0-1-1,5 4 0,-7-6-38,0 0 0,0 0-1,0 0 1,0 0 0,0 0-1,1 0 1,-1-1 0,0 1-1,0-1 1,1 1 0,-1-1-1,0 1 1,1-1 0,-1 0-1,0 1 1,1-1 0,-1 0-1,1 0 1,-1 0 0,0 0-1,1 0 1,-1-1 0,1 1-1,-1 0 1,0 0 0,1-1-1,-1 1 1,0-1 0,0 0-1,1 1 1,-1-1 0,0 0-1,0 0 1,0 1 0,0-1-1,0 0 1,0 0 0,0 0-1,0 0 1,0-1 0,0 1-1,-1 0 1,2-2 0,8-17-2892,-2-6-3897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5221,'0'0'10730,"9"-6"-10735,-6 5 9,2-3 19,1 0 1,0 1 0,0 0-1,0 0 1,0 1 0,0 0 0,1 0-1,-1 0 1,1 1 0,-1 0-1,12 0 1,204 2 459,513-24-197,25-83 1163,155-17 65,-114 99 575,-598 25-1952,-2-20 701,-201 19-886,-14 0-6396,4-1 1053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0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3528 1018 6022,'0'0'14296,"4"-12"-14013,53-178-116,39-234 0,-85 371-127,-1 2 608,-2 0 1,-3 0-1,-1-88 1,-4 137-638,0 1 0,0 0-1,0 0 1,0-1 0,0 1 0,0 0 0,-1 0 0,1-1-1,0 1 1,-1 0 0,1 0 0,-1 0 0,1 0-1,-1-1 1,0 1 0,0 0 0,1 0 0,-1 0 0,0 0-1,0 1 1,0-1 0,0 0 0,0 0 0,0 0-1,0 1 1,0-1 0,0 1 0,-3-2 0,-38 1 161,18 2-199,-309-17-69,-463 58-209,16 0 12,24-52 289,-87 2-29,828 7-36,7 1-134,-1-1 0,1 1-1,0 1 1,0-1-1,-1 1 1,1 1 0,0-1-1,0 2 1,0-1-1,0 1 1,-9 4 0,16-6 3,1 0 0,-1 0 1,1-1-1,-1 1 0,1 0 1,-1 0-1,1 0 0,-1 0 1,1 0-1,-1 0 0,1 0 1,0 0-1,0 0 0,0 0 1,0 0-1,-1 0 1,1 0-1,0 0 0,1 0 1,-1 0-1,0 0 0,0 0 1,0 0-1,1 0 0,-1 0 1,0 0-1,1-1 0,-1 1 1,1 0-1,-1 0 0,1 0 1,-1 0-1,1 0 0,0-1 1,-1 1-1,1 0 0,0-1 1,0 1-1,-1 0 0,1-1 1,0 1-1,0-1 0,0 1 1,1 0-1,19 9-3083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328 213 4773,'0'0'162,"0"0"0,0 0 0,0 0 1,0 0-1,0 1 0,0-1 0,0 0 1,0 0-1,0 0 0,0 0 0,0 0 1,0 1-1,0-1 0,0 0 0,0 0 1,1 0-1,-1 0 0,0 0 0,0 0 1,0 1-1,0-1 0,0 0 0,0 0 1,0 0-1,0 0 0,1 0 1,-1 0-1,0 0 0,0 0 0,0 0 1,0 1-1,0-1 0,0 0 0,1 0 1,-1 0-1,0 0 0,0 0 0,0 0 1,0 0-1,0 0 0,1 0 0,-1 0 1,0 0-1,0 0 0,0 0 0,0 0 1,0 0-1,1 0 0,-1 0 1,0 0-1,0-1 0,0 1 0,0 0 1,0 0-1,1 0 0,-1 29 1495,-7 39-1948,-21 76 1307,-59 180 0,-22 106-528,105-414-453,2 1 0,0 0 0,1 0 0,0 0-1,2-1 1,3 27 0,-3-38-14,0-1 0,0 0 0,1 0 1,-1 0-1,1 0 0,0 0 0,0 0 0,0 0 0,1-1 0,0 1 0,-1-1 0,1 0 0,0 0 0,1 0 0,-1 0 0,0 0 0,1-1 0,-1 1 0,1-1 0,0 0 0,0 0 0,0 0 0,0-1 0,0 0 0,1 1 0,-1-1 0,0-1 0,0 1 1,1-1-1,4 1 0,56 0 106,1-2 0,-1-3-1,73-15 1,52-3 33,880-10-231,-971 31 83,913 6 161,743-22 1987,-1573 1-2085,-190 11 12,4 3-60,0 0-1,-1-1 1,1 1-1,0-1 1,1 0-1,-1 0 1,0 0-1,1 0 1,0 0 0,0-1-1,0 0 1,-4-6-1,4-8-22,1 0 0,1 0 0,1 0 0,1 0 0,0 0-1,1 0 1,1 0 0,9-30 0,2-24 4,4-42-15,19-151-40,-32 205 36,-2 0 1,-7-85 0,2 118-24,-1 1 1,-1 0-1,-1 0 1,-1 1 0,-1-1-1,-2 1 1,-12-25 0,19 47 8,-1-1 1,1 1-1,-1 0 1,0 0-1,0 0 1,-1 1 0,1-1-1,-1 1 1,1 0-1,-1 0 1,0 0 0,1 0-1,-8-2 1,-59-13 100,46 13-99,-129-25-113,-303-18 0,-161 41-101,371 8 143,-908 50 168,442-10-30,510-35-63,-307 18 48,346-10-77,-173 39 0,322-51-134,-49 13-623,28 3-3076,32-13-1090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50 11531,'0'0'7191,"-2"-7"-5488,-8-24-422,9 30-1224,0 0 0,0 0 0,0 0 0,0 0 0,0 0 0,0 1 0,0-1 0,0 0 0,0 0 0,0 1 0,-1-1 0,1 1 0,0-1 0,0 1 0,-1 0 0,1 0 1,0-1-1,-1 1 0,1 0 0,0 0 0,-1 0 0,1 0 0,0 0 0,-1 1 0,1-1 0,-2 1 0,-31 8 58,22-2 4,0 1-1,1 0 1,0 0 0,0 1 0,1 1 0,1 0 0,-1 0-1,1 0 1,-10 17 0,4-3 88,0 1 1,2 0-1,-16 41 1,21-46-189,2 1 0,1-1 0,0 1 0,1 0 0,0 26 0,3-41-14,0 0-1,1-1 0,0 1 0,1-1 0,-1 1 0,1 0 1,0-1-1,0 1 0,1-1 0,0 0 0,0 1 0,0-1 1,0 0-1,1 0 0,0 0 0,0-1 0,0 1 0,0-1 1,1 1-1,0-1 0,0 0 0,0-1 0,1 1 0,7 5 1,-7-7 61,0 0 1,-1-1 0,1 1 0,0-1-1,0 0 1,0 0 0,0-1-1,1 1 1,-1-1 0,0 0 0,0 0-1,0-1 1,0 0 0,0 0 0,0 0-1,0 0 1,0-1 0,0 0 0,-1 0-1,1 0 1,-1 0 0,1-1 0,-1 0-1,0 0 1,0 0 0,0 0 0,0-1-1,-1 0 1,1 0 0,3-5 0,0 0 26,0 0 0,0 0 1,-2-1-1,1 1 1,-1-1-1,0-1 0,-1 1 1,0-1-1,-1 1 0,0-1 1,-1 0-1,2-22 1,-4 32-99,0 1 0,0-1 0,0 0 0,0 1 0,-1-1 0,1 0 0,0 1 0,0-1 0,-1 0 0,1 1 0,-1-1 0,1 1 1,0-1-1,-1 1 0,1-1 0,-1 1 0,1-1 0,-1 1 0,1 0 0,-1-1 0,1 1 0,-1-1 0,0 1 0,1 0 0,-1 0 0,0-1 1,1 1-1,-1 0 0,-1 0 0,-1-1-223,15 2 155,-9-1 57,0-1 0,0 1 0,0-1 0,0 0 0,0 0 0,-1 0 0,1 0 0,0 0 1,3-3-1,-3 3 11,-1-1 1,1 1 0,-1 0-1,1 0 1,0 0 0,0 0-1,-1 0 1,1 1 0,4-1-1,-6 5-14,1 1-1,-1-1 0,-1 1 0,1-1 0,-1 1 0,0-1 0,0 1 1,-1 7-1,1-6 86,-1 7 196,0 0 0,-1 0 0,-1 0 0,-6 19-1,5-19-414,1 0 0,0 0 1,0 0-1,0 21 0,3-30-860,0 1-1134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10378,'0'0'11237,"1"12"-10810,-1 23-220,-2 0 0,-2 0 1,-1 0-1,-12 42 0,5-34-379,-6 26 645,13-23-8280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1057,'0'0'16453,"10"-8"-13896,-7 6-2416,4-4 289,-1 1-1,1 0 1,0 0-1,1 1 1,-1 0-1,1 0 1,0 1 0,0 0-1,0 0 1,0 1-1,15-3 1,-5 4 239,63-2 506,-76 3-1164,0 1 0,0-1-1,1 1 1,-1 0 0,0 1 0,0-1 0,0 1 0,0 0 0,0 0 0,0 0 0,-1 1 0,6 3 0,-8-5-9,-1 1 0,0-1 0,1 0 0,-1 1 0,0-1 0,0 1 0,0 0 0,0-1 0,0 1 0,0 0 0,-1 0 0,1-1 0,0 1 0,-1 0 0,1 0 0,-1 0-1,0 0 1,0 0 0,0-1 0,0 1 0,0 0 0,0 0 0,0 0 0,-1 0 0,1 0 0,-1 0 0,1-1 0,-1 1 0,0 0 0,1 0 0,-1-1 0,0 1 0,-2 2 0,-3 6 57,-1-1 0,-1 0 0,0 0-1,-11 10 1,9-10-15,-25 24 228,23-23-73,1 0 0,1 0 0,-1 1-1,2 0 1,-1 1 0,2 0-1,-1 0 1,-7 18 0,15-28-178,0 0 0,0 0 0,1 0 0,-1 0 0,1 0 0,0 1 0,-1-1 0,1 0 0,0 0 0,0 0 0,1 0 0,-1 0 0,0 0 0,1 0 1,-1 0-1,1 0 0,-1 0 0,1 0 0,0 0 0,0 0 0,0 0 0,0-1 0,0 1 0,1 0 0,-1-1 0,0 1 0,1-1 0,-1 1 0,1-1 0,-1 0 0,1 1 0,0-1 0,0 0 0,0 0 0,-1 0 0,1 0 1,0-1-1,0 1 0,0 0 0,3 0 0,46 9-1175,-2-6-4519,-32-3 843,-2 0-3493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0.6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8 121 12107,'0'0'5232,"-1"9"-2616,-1 6-1790,-2 46 1652,3-57-2310,1 1 0,0-1 0,0 1 0,1-1 0,-1 1 0,1-1 0,0 1 0,1-1 0,-1 0 0,3 7-1,-3-10-157,0 0 0,0 0-1,0 0 1,0 0 0,0 0-1,0 0 1,1 0 0,-1 0-1,0 0 1,1-1-1,-1 1 1,0-1 0,1 1-1,-1-1 1,1 1 0,-1-1-1,0 0 1,1 1 0,-1-1-1,1 0 1,-1 0-1,1 0 1,-1 0 0,1 0-1,-1-1 1,1 1 0,-1 0-1,1-1 1,-1 1 0,1-1-1,-1 1 1,0-1-1,1 0 1,-1 0 0,0 1-1,0-1 1,2-2 0,3-2 35,0 1 1,0-1 0,0-1 0,-1 1-1,9-12 1,12-26 63,-19 29-96,1 1 0,0 1-1,12-14 1,-20 26-16,1-1-1,-1 1 0,0-1 1,1 1-1,-1-1 0,1 1 1,-1-1-1,1 1 0,-1-1 1,1 1-1,-1 0 0,1-1 1,-1 1-1,1 0 1,-1 0-1,1-1 0,0 1 1,-1 0-1,1 0 0,-1 0 1,1 0-1,0 0 0,-1-1 1,1 1-1,0 0 0,-1 1 1,1-1-1,-1 0 0,1 0 1,0 0-1,-1 0 1,1 0-1,-1 1 0,1-1 1,0 0-1,-1 0 0,1 1 1,-1-1-1,1 1 0,-1-1 1,1 0-1,-1 1 0,1-1 1,-1 1-1,0-1 1,1 1-1,-1-1 0,0 1 1,1-1-1,-1 1 0,0 0 1,0-1-1,1 1 0,-1-1 1,0 1-1,0 1 0,12 45 263,-10-33-102,-1-12-129,-1-1 0,0 1 0,1 0 0,-1-1 0,1 1 0,-1-1 0,1 1 0,0-1 0,0 1 0,0-1 0,0 1 0,0-1 0,0 0 0,0 1 0,0-1-1,0 0 1,1 0 0,-1 0 0,0 0 0,4 2 0,-4-3 6,1 0 1,-1 0-1,1 0 0,-1 0 0,1 0 0,-1 0 1,1 0-1,-1-1 0,1 1 0,-1-1 0,1 1 1,-1-1-1,0 1 0,1-1 0,-1 0 0,0 1 1,0-1-1,3-2 0,5-5 140,1-1 0,-1-1 0,-1 1 0,10-15-1,-10 14-154,2-4-19,23-26 70,-31 38-95,-1 0 1,1 0-1,0 1 0,0-1 0,1 1 1,-1-1-1,0 1 0,0 0 0,1 0 1,-1 0-1,1 0 0,-1 0 1,1 0-1,-1 1 0,5-1 0,-6 1 18,-1 0 0,1 0-1,0 0 1,0 1-1,0-1 1,-1 0-1,1 1 1,0-1-1,-1 0 1,1 1-1,0-1 1,-1 1 0,1-1-1,-1 1 1,1 0-1,0-1 1,-1 1-1,1-1 1,-1 1-1,0 0 1,1-1 0,-1 1-1,0 0 1,1 0-1,-1 1 1,9 30-18,-8-27 43,0 0-1,0 0 1,0 0-1,1-1 1,0 1-1,0 0 0,2 4 1,-3-9-14,0 1 1,-1 0-1,1-1 1,0 1-1,0-1 1,0 1-1,0-1 1,0 1 0,0-1-1,-1 1 1,1-1-1,0 0 1,0 0-1,0 1 1,0-1-1,0 0 1,0 0-1,0 0 1,0 0-1,0 0 1,0 0-1,0-1 1,0 1-1,0 0 1,0 0-1,0-1 1,0 1-1,0-1 1,0 1-1,0-1 1,0 1 0,-1-1-1,1 1 1,0-1-1,0 0 1,-1 1-1,1-1 1,0 0-1,-1 0 1,1 0-1,8-8 46,-1 1 0,0-2 0,0 1-1,9-17 1,-13 19-67,1-1-1,-1 1 0,1 0 1,1 1-1,-1-1 0,1 1 1,0 0-1,0 1 0,1-1 1,0 1-1,12-7 1,-17 12 17,-1 0 1,1 0 0,-1 0 0,0 0-1,1 0 1,-1 0 0,1 0-1,-1 0 1,0 1 0,1-1 0,-1 1-1,0-1 1,1 1 0,-1-1 0,0 1-1,0 0 1,0-1 0,1 1 0,-1 0-1,0 0 1,0 0 0,0 0 0,0 0-1,0 0 1,-1 0 0,1 0 0,0 1-1,0-1 1,-1 0 0,1 0 0,-1 1-1,1-1 1,-1 0 0,1 1 0,-1-1-1,0 0 1,0 3 0,3 5-786,-1 0 0,0 0 0,-1 0 0,1 14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4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46 15182,'0'0'8771,"2"-7"-6945,-2 4-1708,0-23 982,0 26-1083,-1-1 0,0 0 1,0 0-1,1 1 0,-1-1 1,0 0-1,0 1 1,0-1-1,0 1 0,1-1 1,-1 1-1,0-1 0,0 1 1,0 0-1,0-1 1,0 1-1,0 0 0,0 0 1,0 0-1,-1 0 1,1 0-1,0 0 0,0 0 1,0 0-1,0 0 0,0 0 1,0 0-1,0 1 1,0-1-1,-2 1 0,-12 5 27,1 0 0,-1 1-1,1 1 1,0 0 0,1 0-1,0 2 1,0 0 0,1 0-1,0 1 1,-18 22 0,28-31-38,0 0 0,0 0 0,0 1 0,0-1 0,1 0 0,-1 1 0,1-1 0,-1 1 0,1-1 0,0 1 1,0 0-1,0 0 0,1-1 0,-1 1 0,1 0 0,-1 0 0,1 0 0,0 0 0,0 0 0,0 3 0,2-4 2,-1 0-1,0 0 1,1 0-1,0 0 1,-1 0 0,1 0-1,0 0 1,0 0-1,0-1 1,0 1-1,0-1 1,0 1-1,1-1 1,-1 0 0,0 0-1,1 0 1,-1 0-1,1 0 1,-1-1-1,1 1 1,4 0-1,29 5 11,41 10 8,-73-15-53,0 0 0,1 1-1,-1 0 1,-1-1 0,1 1 0,0 0 0,0 1 0,-1-1 0,1 1 0,-1-1 0,0 1-1,0 0 1,6 7 0,-8-8 17,0 0 0,0-1-1,-1 1 1,1 0 0,0 0 0,0 0 0,-1 0-1,0 0 1,1 0 0,-1 0 0,0 0-1,0 0 1,0 0 0,0 0 0,0 0 0,0 0-1,-1 0 1,1 0 0,-1 0 0,1 0-1,-1 0 1,-1 2 0,0 0 95,-1 1-1,0-1 1,0 0-1,-1 0 1,1 0-1,-1 0 1,0-1-1,-6 5 1,-6 3 593,0 0 1,-1-2 0,-29 12 0,41-18-656,-1 0 0,0-1 0,0 1 0,0-1 0,-1-1 0,1 1-1,0-1 1,-1-1 0,1 1 0,-1-1 0,1 0 0,-11-1 0,16 0-266,1 1-1,-1-1 1,0 1-1,1-1 1,-1 0-1,0 1 0,1-1 1,-1 0-1,1 1 1,-1-1-1,1 0 1,0 0-1,-1 0 0,1 1 1,0-1-1,0 0 1,-1 0-1,1 0 0,0 0 1,0 1-1,0-1 1,0 0-1,0 0 1,0 0-1,0 0 0,0 0 1,1-1-1,-1-1-1520,0-11-6334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4292,'0'0'17328,"10"3"-15998,20 2-827,0-1 0,0-1 0,1-2 0,-1-1 0,0-1 0,37-6 0,23-1-2722,-86 8-2524,-9 0-192,-9 0-222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4644,'0'0'16720,"60"21"-15022,-21-21-353,0-1-544,3-4-385,-4 2-288,-1 1-128,-7 2-32,-3 0-1153,-10 1-1377,-7 0-2691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22 8840,'0'0'11200,"3"11"-10773,3 28 85,-1 1 0,-1 0 0,-3 0 0,-1 0 0,-2 0 0,-2 0 0,-1 0 0,-3-1 0,-21 71 0,28-124 2243,-3-82-2056,6 64-699,1 0 1,2 1 0,1-1-1,2 1 1,0 0-1,3 1 1,0 0 0,22-40-1,-29 65-15,1-1 0,-1 1 0,1-1 0,1 1 1,-1 0-1,1 1 0,-1 0 0,1 0 0,1 0 0,-1 0 0,0 1 0,1 0 0,0 1 0,12-4 0,-15 4 4,1 1 0,-1 0 1,0 0-1,1 1 0,-1-1 0,0 1 0,1 0 0,-1 0 0,1 1 0,-1-1 0,0 1 0,1 0 1,-1 0-1,0 0 0,0 1 0,0-1 0,0 1 0,0 0 0,0 0 0,0 1 0,-1-1 1,1 1-1,-1-1 0,1 1 0,3 5 0,-6-7 5,0 1-1,0-1 1,0 1 0,0 0 0,0 0-1,0-1 1,0 1 0,0 0 0,0 0-1,-1 0 1,1 0 0,-1 0 0,0 0-1,1 0 1,-1 0 0,0 0-1,0 0 1,0 0 0,-1 0 0,1 0-1,0 0 1,-2 3 0,1-2 10,-1 1-1,0-1 1,0 0 0,0 0 0,-1 0-1,1 0 1,-1-1 0,1 1 0,-1-1-1,0 1 1,-5 2 0,-6 3 27,0 0 1,-1-1 0,0 0-1,-20 5 1,26-9-18,-1 0-1,1-1 1,0 0 0,-19 1 0,27-3-265,30-7-6005,17-6-3337,-20 7 1927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5221,'0'0'20088,"11"-5"-19111,12-9-505,0-2-1,-1 0 0,0-1 0,-2 0 1,0-2-1,28-35 0,-50 90-716,-15 17-82,12-40-44,0 1 0,1-1 1,0 1-1,2 0 0,-3 26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8008,'0'0'14365,"10"0"-12870,270-1 3520,153-42-4660,-413 40-340,-3 1-21,-1 0-1,0-1 1,-1-1-1,1 0 1,0-1-1,-1-1 0,19-10 1,-75 24-15240,29-8 4718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32 4164,'0'0'17462,"1"12"-16341,-4 27-41,-2 1-1,-1-1 1,-23 76 0,-4 24 292,27-109-973,8-42 407,11-51-276,-1 21-501,39-115-71,-45 140-10,1 1 0,1 0 0,1 1 1,0 0-1,1 0 0,0 1 0,15-15 0,-21 26 27,0-1-1,0 1 0,0-1 1,1 2-1,0-1 0,0 0 1,0 1-1,0 0 0,0 0 1,0 0-1,0 1 0,0 0 0,1 0 1,-1 0-1,1 0 0,-1 1 1,1 0-1,-1 0 0,1 1 1,4 0-1,-6 0 16,-1 0 0,0 0 1,0 0-1,0 0 0,0 0 0,0 1 1,-1-1-1,1 1 0,0 0 0,-1 0 1,1 0-1,-1 0 0,1 0 0,-1 0 1,0 1-1,0-1 0,0 1 0,0 0 1,-1-1-1,1 1 0,-1 0 0,0 0 1,1 0-1,-1 0 0,0 0 0,-1 0 1,1 0-1,-1 1 0,1-1 0,-1 0 1,0 0-1,0 0 0,0 1 0,-1 3 1,-1-2 17,1 1 0,-1-1 0,0 0 1,0 0-1,-1-1 0,1 1 0,-1 0 1,0-1-1,-1 0 0,1 1 0,-1-1 0,1-1 1,-1 1-1,0 0 0,-1-1 0,1 0 1,0 0-1,-1 0 0,-6 2 0,-2 2 55,-1 0-1,1-1 1,-1-1-1,-1 0 0,-25 4 1,29-7 16,-1-1 0,1-1 1,-1 0-1,-16-2 0,26 2-107,0-1-1,0 1 1,0-1 0,-1 1-1,1-1 1,0 0 0,0 0-1,0 0 1,0 0 0,0 0-1,0 0 1,0-1 0,-2-1-1,3 2-57,1 0 0,-1 0-1,1 0 1,-1-1 0,1 1-1,-1 0 1,1 0 0,0 0-1,0 0 1,-1-1 0,1 1-1,0 0 1,0 0-1,0 0 1,0-1 0,1 1-1,-1 0 1,0 0 0,0 0-1,1-1 1,-1 1 0,1 0-1,-1 0 1,1 0 0,-1 0-1,1 0 1,1-1 0,1-2-827,1 1 1,0 0 0,0 0 0,0 0-1,0 1 1,1-1 0,-1 1 0,1 0-1,0 1 1,-1-1 0,1 1 0,0 0 0,0 0-1,6 0 1,-7 0-224,23-4-5265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6758,'0'0'13368,"-8"2"-11014,-5 2-1923,1 1 1,0 0-1,0 1 1,0 0 0,1 1-1,0 0 1,0 0-1,0 2 1,1-1-1,1 1 1,-10 11-1,13-12-238,4-6-147,0-1 0,0 1 0,1 0 0,-1 0 0,1 0 1,0 0-1,-1 0 0,1 0 0,0 0 0,0 1 0,0-1 1,0 0-1,1 1 0,-1-1 0,1 0 0,-1 1 0,1-1 1,0 1-1,0 4 0,5-6 13,-1-1 1,0 1-1,1-1 0,-1 0 0,1 0 1,-1-1-1,0 1 0,6-2 1,46-12 220,-38 8-277,-1 2 0,2 0 0,-1 1 1,0 1-1,28 0 0,-44 1-5,-1 1 0,1 0 0,-1 0 0,1 1 0,0-1 0,-1 0 0,1 1 1,-1-1-1,1 0 0,-1 1 0,1 0 0,-1-1 0,0 1 0,1 0 0,-1 0 0,0 0 0,1 0 1,-1 0-1,0 0 0,0 0 0,0 0 0,0 0 0,0 1 0,0-1 0,0 0 0,0 1 1,-1-1-1,1 0 0,-1 1 0,1-1 0,-1 1 0,1-1 0,-1 1 0,0 0 0,1-1 0,-1 1 1,0-1-1,0 1 0,0-1 0,0 1 0,-1 0 0,1-1 0,0 1 0,-1-1 0,0 2 1,0 2 63,0-1 1,-1 0 0,1 0 0,-1 0 0,0 0 0,0 0 0,-1-1 0,1 1 0,-1 0 0,1-1 0,-1 0-1,0 0 1,-1 0 0,1 0 0,0 0 0,-5 2 0,13-12-3524,7-10-6008,3 2-7005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9:5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42 2594,'0'0'17553,"-2"-3"-15781,1 2-1668,1 1 0,-1-1-1,0 1 1,1-1-1,0 1 1,-1-1-1,1 0 1,-1 1-1,1-1 1,0 0 0,-1 1-1,1-1 1,0 0-1,0 1 1,0-1-1,0 0 1,-1 1 0,1-1-1,0 0 1,0 0-1,0 1 1,0-1-1,0 0 1,1 0-1,-1 1 1,0-1 0,0 0-1,0 1 1,1-1-1,-1 0 1,0 1-1,1-1 1,-1 0-1,0 1 1,1-1 0,-1 1-1,1-1 1,0 0-1,2-1 57,0 1-1,0 0 0,1 0 1,-1-1-1,0 2 0,1-1 0,-1 0 1,0 1-1,5-1 0,-4 1-80,10-1 75,1 0 0,-1 0-1,30 4 1,-44-3-153,1 0 0,0 1 0,0-1 0,-1 0 0,1 1 0,0-1 0,0 1 0,-1-1 0,1 1-1,0-1 1,-1 1 0,1-1 0,0 1 0,-1 0 0,1-1 0,-1 1 0,1 0 0,-1-1 0,0 1-1,1 0 1,-1 0 0,0-1 0,1 1 0,-1 0 0,0 0 0,0 0 0,0-1 0,0 1 0,0 0-1,0 0 1,0 0 0,0 0 0,0-1 0,0 1 0,0 0 0,0 0 0,0 0 0,-1-1 0,1 1-1,0 0 1,-1 0 0,1 0 0,-1-1 0,0 2 0,-20 31 161,-30 3-21,43-31-113,0 0 0,0 0 0,0 1 1,1 0-1,-14 14 0,21-20-14,0 0 1,0 1-1,0-1 1,-1 0-1,1 0 1,0 0-1,0 0 0,0 1 1,0-1-1,0 0 1,0 0-1,0 0 1,0 0-1,0 1 1,0-1-1,0 0 0,0 0 1,0 0-1,0 1 1,0-1-1,0 0 1,0 0-1,0 0 1,0 0-1,0 1 0,0-1 1,0 0-1,1 0 1,-1 0-1,0 0 1,0 1-1,0-1 1,0 0-1,0 0 1,0 0-1,0 0 0,1 0 1,-1 0-1,0 0 1,0 1-1,0-1 1,0 0-1,1 0 1,-1 0-1,0 0 0,0 0 1,0 0-1,0 0 1,1 0-1,16 3 456,26-2 86,-36-1-414,30 2 35,-1 1 0,46 11 0,-29-5-351,-49-8-754,0 1-2481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0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322 287 8456,'0'0'7244,"1"12"-6843,-6 63 76,-3-1 1,-35 141-1,33-168-345,-109 365 808,2-8-81,111-382-762,1 1 1,1 0-1,1 1 0,2-1 1,0 0-1,1 1 1,4 27-1,-3-49-85,0 0 0,0 0-1,0 0 1,0 0 0,0 0 0,0 0-1,1 0 1,-1-1 0,1 1 0,-1 0 0,1-1-1,0 1 1,0-1 0,-1 0 0,1 0-1,0 1 1,0-1 0,0 0 0,0-1-1,1 1 1,-1 0 0,0 0 0,0-1-1,0 0 1,1 1 0,3-1 0,10 1 64,0 0 0,30-3 0,-19 0-29,-3 4-43,0 0 0,0 1 1,-1 1-1,0 2 0,23 7 1,-10-2 11,4-2-3,1-1 0,0-2 0,52 1 0,131-8 5,-125-2-18,302-11-5,82 0-1,248 50-95,-490-26 108,1-10 0,284-38 0,390-8 4,-915 46 34,0-1 0,0 1 1,0-1-1,0 1 0,0-1 1,0 0-1,0 1 0,0-1 1,-1 0-1,1 0 0,0 1 1,0-1-1,0 0 0,-1 0 1,1 0-1,-1 0 0,1 0 1,-1 0-1,1 0 0,-1 0 1,1 0-1,-1 0 0,0-1 1,0 1-1,0 0 0,1 0 1,-1 0-1,0 0 0,0 0 1,-1-2-1,1-50-148,-1 38 119,-12-238-1057,18 131 1038,30-164 0,-1 8 4,-22 131 74,-9-210-1,-5 334-71,2 11 7,-1 0 0,0-1 0,-1 1 0,-6-23 1,6 31-11,1 1 1,-1 0-1,0-1 1,1 1-1,-1 0 1,-1 0-1,1 0 1,0 1-1,-1-1 1,1 0-1,-1 1 1,0 0-1,0 0 1,0-1-1,0 2 1,0-1-1,-1 0 1,1 1-1,0-1 1,-1 1-1,-3-1 1,-43-9-44,0 1 1,-98-5 0,-108 14 82,117 2-60,-452-13-735,-59 0 1542,-589 32-333,180-20-1282,1048 0 681,1 1-336,0-1 1,-1-1-1,1 1 1,0-2-1,0 1 1,0-1-1,0-1 1,-12-4 0,1-10-4563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1.1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0 139 6278,'0'0'17745,"67"-23"-16592,-41 3-897,5 3-224,-1-4-288,4 1-1538,-5 1-1697,-3 0-3940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1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5061,'0'0'12577,"3"0"-12145,20 0 54,-1 2-1,1 0 1,35 10-1,22 1 616,630 5 650,-699-19-1729,289-18 198,-162 7-1014,140 6 1,-257 9-3606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1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3812,'0'0'4580,"-8"3"-2813,-22 10-721,30-13-1019,0 0 0,0 0-1,0 0 1,0 0 0,1 0-1,-1 0 1,0 0 0,0 0-1,0 0 1,0 0 0,0 0 0,1 0-1,-1 0 1,0 0 0,0 0-1,0 1 1,0-1 0,0 0-1,1 0 1,-1 0 0,0 0-1,0 0 1,0 0 0,0 0 0,0 0-1,0 1 1,0-1 0,0 0-1,0 0 1,1 0 0,-1 0-1,0 0 1,0 0 0,0 1-1,0-1 1,0 0 0,0 0 0,0 0-1,0 0 1,0 1 0,0-1-1,0 0 1,0 0 0,0 0-1,0 0 1,0 0 0,0 1-1,0-1 1,0 0 0,0 0 0,-1 0-1,1 0 1,0 0 0,0 1-1,0-1 1,0 0 0,0 0-1,0 0 1,0 0 0,0 0-1,-1 0 1,17 3 710,97 6 1599,126-8 0,-143-2-1579,482-22 1056,41 0-2622,-438 27-1282,-62 2-4194,-69-5 1165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1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3043,'-8'0'3811,"-8"0"-3644,-36 0 4478,28 0 107,58-1-2251,1383 33-691,-1142-4-2453,-93-2-2830,-204-27 489,1-6-459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2:5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8776,'6'9'7734,"-5"11"-4822,-2 17-1269,-5-2-611,-1-1 0,-1 0 0,-2-1-1,-17 38 1,13-34-477,1 0-1,-14 71 1,26-106-530,0 0 1,1 0-1,-1 0 1,1 0-1,0 1 0,0-1 1,-1 0-1,1 0 1,1 0-1,-1 0 1,0 1-1,0-1 1,1 0-1,-1 0 0,1 0 1,0 0-1,0 0 1,0 0-1,0 0 1,0 0-1,0 0 1,0-1-1,0 1 1,1 0-1,-1-1 0,1 1 1,0-1-1,2 3 1,3-2 99,0 0 1,-1 0-1,1-1 1,0 0-1,0 0 1,0-1-1,0 0 0,6 0 1,-7 0-82,70-2 344,82 4-205,-143 2-370,1 0 1749,-11-6-4817,-3-4-5301,-2-5-1737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10474,'6'-2'10892,"17"0"-5174,140-2-3409,170 13-1834,-333-9-432,2 4-2265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0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12043,'0'0'12033,"6"2"-11088,31 7-139,0-1 1,0-3-1,48 3 1,52-5-5271,-147-3-7016,6 1 9154,-11 1-7651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0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11115,'0'0'7799,"9"1"-6000,68 5 985,41 4-644,-40 5-3722,-77-14 940,6 0-138,-5-1-2110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10314,'1'-1'7009,"2"-2"-3416,19-21-2317,48-62-167,123-162 990,-183 231-1416,-1 2-400,-5 33-379,-6 12 315,-2 0 0,0-1 0,-2 1 0,-14 39 0,11-40-9,2-1 0,0 2 1,2-1-1,-2 43 1981,7-72-2492,0 0 1,-1 0 0,1-1-1,0 1 1,0 0 0,0 0-1,-1 0 1,1-1 0,0 1-1,0 0 1,0 0 0,0-1-1,-1 1 1,1 0 0,0-1-1,0 1 1,0 0-1,0-1 1,0 1 0,0 0-1,0 0 1,0-1 0,0 1-1,0 0 1,0-1 0,0 1-1,0 0 1,0-1 0,0 1-1,0 0 1,0 0 0,0-1-1,1 1 1,-1-1-1,0 0-733,2-8-8111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 7335,'0'0'15956,"-3"14"-14621,2-14-1301,1 0 1,-1 0-1,1 0 0,-1 0 0,0 0 1,1 0-1,-1 0 0,1 0 0,-1 0 1,1 0-1,-1 0 0,0 0 0,1 0 1,-1-1-1,1 1 0,-1 0 1,1 0-1,-1-1 0,1 1 0,-1 0 1,1-1-1,-1 1 0,1 0 0,-1-1 1,1 1-1,-1-1 0,1 1 0,0-1 1,-1 1-1,1-1 0,0 1 1,0-1-1,-1 1 0,1-1 0,0 1 1,0-1-1,0 0 0,-1 1 0,1-1 1,0 1-1,0-1 0,0 0 1,0 1-1,0-1 0,0 1 0,1-1 1,-1 1-1,0-1 0,0 0 0,0 1 1,0-1-1,1 1 0,-1-1 0,0 1 1,0-1-1,1 1 0,-1-1 1,1 1-1,-1-1 0,0 1 0,2-1 1,-6 3-29,1 1 0,0 0 0,0 0 0,1 0 0,-1 0 0,1 0 0,-1 0 0,1 1 1,0-1-1,0 1 0,1 0 0,-1-1 0,-1 9 0,3-12 0,0 0 0,0 1 1,0-1-1,0 0 0,1 0 0,-1 0 0,0 1 0,0-1 1,0 0-1,0 0 0,1 0 0,-1 1 0,0-1 0,0 0 1,1 0-1,-1 0 0,0 0 0,0 0 0,1 0 0,-1 1 1,0-1-1,0 0 0,1 0 0,-1 0 0,0 0 0,0 0 1,1 0-1,-1 0 0,0 0 0,0 0 0,1 0 0,-1 0 1,0 0-1,1-1 0,-1 1 0,0 0 0,0 0 1,1 0-1,-1 0 0,0 0 0,0 0 0,0-1 0,1 1 1,-1 0-1,0 0 0,0 0 0,0-1 0,1 1 0,-1 0 1,0 0-1,0 0 0,0-1 0,0 1 0,0 0 0,0 0 1,1-1-1,13-9 128,-13 9-138,0 0-1,0 0 1,0 0 0,-1 0 0,1 0-1,0 0 1,0 0 0,-1-1 0,1 1 0,0 0-1,-1 0 1,1-1 0,-1 1 0,0 0-1,1-1 1,-1 1 0,0 0 0,0-3 0,-3 6-1248,1 12-1110,2-8 110,0-2-2527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141 111 9641,'0'0'2322,"4"-8"369,-2 3-2474,1 0 411,0-1 0,0 1 0,-1-1 0,0 1 0,0-1 0,0 0 0,-1 0 0,1 0 0,-1 0 0,-1 0 0,0 0 0,0-7 0,0 12-591,-1 0-1,1 0 1,-1 0-1,1 0 1,-1 0 0,1 0-1,-1 0 1,0 1-1,0-1 1,1 0 0,-1 0-1,0 1 1,0-1-1,0 1 1,0-1 0,0 1-1,0-1 1,0 1-1,0-1 1,0 1-1,0 0 1,0-1 0,0 1-1,0 0 1,0 0-1,0 0 1,-1 0 0,1 0-1,0 0 1,0 0-1,0 1 1,0-1-1,0 0 1,0 0 0,-1 1-1,-2 0-27,1 0 0,0 0 0,0 0 0,-1 0 0,1 0-1,0 1 1,0-1 0,0 1 0,1 0 0,-5 3 0,-2 6 156,0 2 0,0-1-1,2 2 1,-1-1 0,2 1 0,-1 0 0,2 0 0,0 0 0,1 1 0,0 0-1,-2 29 1,2 10 411,2 0 1,7 58-1,-1 1 121,-16 15 1609,12-128-2236,-1-37-7848,-1 18 2941,-4-4-2824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1.4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7431,'0'0'14456,"3"8"-14077,32 82 527,-25-58-849,2-1 0,1-1 0,1 0 0,24 37 0,-24-55 249,-6-7-1569,-10-17-10283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5189,'0'0'20200,"9"1"-19271,133 3 1718,-76-4-5337,-54 0 1319,-11-15-17095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12364,'0'0'14040,"1"7"-13512,2 188 2061,-3-129-1943,0-65-721,0-1 0,0 0 0,0 1-1,0-1 1,1 0 0,-1 1 0,0-1 0,0 1-1,0-1 1,0 0 0,0 1 0,0-1 0,0 0-1,0 1 1,0-1 0,-1 0 0,1 1-1,0-1 1,0 0 0,0 1 0,0-1 0,0 0-1,-1 1 1,1-1 0,0 0 0,0 1 0,0-1-1,-1 0 1,1 0 0,0 1 0,-1-1 0,1 0-1,0 0 1,0 0 0,-1 1 0,-10-10-8878,1 0 5559,-2-2-3327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11659,'0'0'10490,"8"0"-8552,59-2 925,-26 0-1990,1 1 0,51 7 0,-74 5-1139,-17-9-3782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6951,'0'0'19026,"10"-11"-18146,229-277 193,-227 276-1053,-17 31-106,1-6 120,-11 44 585,-8 73-1,19-97-4748,3-8-4774,1-35-1464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51 8040,'0'0'9993,"-8"0"-8877,-16 1 495,21 1 906,23-1-362,78-1-179,123-15-1,-30 0-1954,91 0 924,-229 7 405,-53 8-1462,-21 0-13933,15-1 4158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10602,'0'0'13586,"0"10"-12806,0 9-454,-2-2 85,2 0 0,0 0 0,1 0 0,0 0 0,6 22 0,-7-39-381,1 1 0,-1-1 0,0 1 0,1-1 0,-1 1 1,1-1-1,-1 1 0,1-1 0,-1 1 0,1-1 0,-1 0 0,1 1 1,-1-1-1,1 0 0,-1 0 0,1 1 0,0-1 0,-1 0 0,1 0 1,-1 0-1,1 0 0,0 0 0,-1 0 0,1 0 0,-1 0 1,1 0-1,0 0 0,-1 0 0,1 0 0,0 0 0,-1 0 0,1 0 1,-1-1-1,1 1 0,0 0 0,-1 0 0,1-1 0,-1 1 1,1-1-1,-1 1 0,1 0 0,-1-1 0,0 1 0,1-1 0,-1 1 1,1-1-1,-1 1 0,0-1 0,1 1 0,-1-2 0,23-25 717,-2-10-569,-15 27-73,-1 0 1,2 0-1,-1 0 1,11-10-1,-17 19-30,-1 27-419,0-18 351,0-1 0,1 1 0,0 0 0,0 0 0,1-1 0,0 1 0,4 13 0,-5-20 15,0-1 1,1 1 0,-1-1 0,1 0 0,-1 1 0,1-1 0,-1 0 0,1 1-1,-1-1 1,1 0 0,-1 1 0,1-1 0,-1 0 0,1 0 0,0 0 0,-1 0-1,1 0 1,-1 0 0,1 0 0,0 0 0,-1 0 0,1 0 0,-1 0 0,1 0-1,0 0 1,-1 0 0,1 0 0,-1 0 0,1-1 0,-1 1 0,1 0 0,-1-1-1,1 1 1,-1 0 0,1-1 0,-1 1 0,1 0 0,-1-1 0,1 1 0,-1-1-1,0 1 1,1-1 0,-1 1 0,1-2 0,19-21 549,-19 22-583,21-31 466,-1 0-1263,-4 13-9953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10570,'0'0'13362,"10"0"-11830,11-1-855,1-1 0,-1-1 0,32-8 0,-25 4-402,0 1-1,0 2 1,31-1-1,-58 5-493,-34 0-16330,20 0 6353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1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10602,'0'0'12785,"2"10"-12390,3 38 549,-1-1-1,-6 81 0,0-37 359,2-110-415,0-16-175,1-1-1,10-63 0,-9 90-770,0 0-1,0 0 1,1 0 0,0 1-1,0-1 1,1 1 0,0-1 0,1 1-1,0 1 1,0-1 0,0 1-1,1 0 1,0 0 0,1 0 0,-1 1-1,14-10 1,-18 14 50,1 1-1,0-1 1,0 0-1,0 1 1,0-1-1,0 1 1,0 0-1,1 0 1,-1 0-1,0 0 1,1 1-1,-1 0 1,0-1-1,1 1 1,-1 0-1,0 0 1,1 1-1,-1-1 1,6 2-1,-7 0 5,0-1 0,0 0-1,0 1 1,0 0-1,0-1 1,0 1-1,0 0 1,0 0 0,-1 0-1,1 0 1,-1 0-1,0 1 1,1-1-1,-1 0 1,0 1-1,0-1 1,0 1 0,-1-1-1,1 1 1,-1-1-1,1 1 1,-1-1-1,0 1 1,0 0-1,0 2 1,0-2 27,0 1 1,0-1-1,0 0 0,-1 0 1,1 1-1,-1-1 0,1 0 1,-1 0-1,0 0 0,0 0 1,-1 1-1,1-2 0,-1 1 1,1 0-1,-1 0 0,0 0 1,0-1-1,-3 4 0,1-3 18,0 0-1,0-1 1,0 1-1,-1-1 0,1 0 1,-1 0-1,1 0 0,-1-1 1,0 1-1,1-1 0,-10 1 1,7-1-28,1-1 1,-1 1 0,1-1-1,0 0 1,-1-1-1,1 1 1,-11-4 0,16 4-112,0 0 0,0 0 0,1-1 0,-1 1 0,0 0 1,0-1-1,1 1 0,-1-1 0,0 1 0,1-1 0,-1 1 0,0-1 0,1 1 1,-1-1-1,1 0 0,-1 1 0,1-1 0,-1 0 0,1 1 0,0-1 1,-1 0-1,1 0 0,0 0 0,-1-1 0,1 0-337,1 0 1,-1 0-1,0 1 0,1-1 1,-1 0-1,1 0 0,0 0 0,0 0 1,0 1-1,0-1 0,0 0 1,0 1-1,0-1 0,0 1 0,3-3 1,10-11-6463,2-3-5145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5765,'0'0'16587,"4"-1"-14004,14-6-2246,-8-10 71,-11 14-158,-6 10-139,6-6-83,0 0 1,0 1 0,1-1 0,-1 0-1,1 0 1,-1 1 0,1-1 0,0 1-1,-1-1 1,1 0 0,0 1-1,0-1 1,0 1 0,0-1 0,0 1-1,0 0 1,0-1-20,0-1 0,0 1 0,1-1 0,-1 0 1,0 1-1,0-1 0,0 0 0,0 1 0,0-1 0,0 0 0,1 1 0,-1-1 0,0 0 0,0 1 1,0-1-1,1 0 0,-1 0 0,0 1 0,1-1 0,-1 0 0,0 0 0,0 0 0,1 1 0,-1-1 0,0 0 1,1 0-1,-1 0 0,1 0 0,-1 0 0,0 1 0,1-1 0,-1 0 0,0 0 0,1 0 0,-1 0 0,0 0 1,1 0-1,-1 0 0,1 0 0,-1-1 0,0 1 0,1 0 0,-1 0 0,0 0 0,1 0 0,-1 0 0,0-1 1,1 1-1,-1 0 0,0 0 0,1 0 0,-1-1 0,0 1 0,0 0 0,1-1 0,-1 1 0,0 0 1,0-1-1,1-1-1543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3:2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 7719,'0'0'15321,"5"-3"-14488,17-9-96,-39 7 1008,-11 4-1680,17 4 14,1 0 0,0 0-1,0 1 1,0 0 0,1 1 0,0 0 0,0 0 0,0 1 0,0 0 0,1 1 0,0 0 0,0 0 0,1 0 0,0 1 0,0 0 0,1 1 0,0 0-1,0 0 1,1 0 0,0 0 0,1 1 0,0 0 0,1 0 0,0 0 0,0 0 0,1 1 0,-1 11 0,3-21-65,1 1 0,-1 0 0,1 0 0,-1-1 1,1 1-1,-1-1 0,1 1 0,0 0 0,0-1 0,0 1 0,0-1 1,0 0-1,0 1 0,1-1 0,-1 0 0,0 0 0,1 0 0,-1 0 1,0 0-1,1 0 0,0 0 0,-1 0 0,1 0 0,-1-1 1,1 1-1,0-1 0,-1 1 0,1-1 0,0 0 0,0 1 0,-1-1 1,3 0-1,12 1 117,0 0 0,27-2 1,-22 0-32,14 1-163,0-2 1,43-8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1.8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0 198 10890,'0'0'12716,"61"-64"-11242,-29 42-513,6-3-353,-3 3-448,-5 2-160,-1 3 32,-7 5-320,-6 3-705,-6 4-1089,-5 3-1441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11563,'4'-8'8075,"-6"23"-6322,0 17-841,-1 0-1,-7 31 1,4-31-286,2 0-1,-1 33 1,7-65-536,-1-1-1,1 1 0,0-1 0,0 0 0,0 0 1,-1 0-1,1 0 0,0 0 0,-1 0 1,1 0-1,-1 0 0,1-1 0,1-2 0,24-30 388,25-41 0,-30 41-489,46-53-1,-68 86 8,0 1 0,0-1-1,0 1 1,1 0-1,-1-1 1,0 1 0,0 0-1,0-1 1,1 1-1,-1 0 1,0 0 0,1-1-1,-1 1 1,0 0-1,1 0 1,-1-1 0,0 1-1,1 0 1,-1 0-1,0 0 1,1 0 0,-1-1-1,1 1 1,-1 0 0,0 0-1,1 0 1,-1 0-1,1 0 1,-1 0 0,0 0-1,1 0 1,-1 0-1,1 0 1,-1 1 0,0-1-1,1 0 1,-1 0-1,1 0 1,-1 0 0,0 1-1,1-1 1,-1 0-1,0 0 1,1 1 0,5 22-11,-8 31 189,-13 42 425,17-96-571,0-1 0,-1 1 0,1-1 0,0 1 0,0-1 0,-1 1 1,1-1-1,0 0 0,-1 0 0,1 0 0,-1 0 0,3-2 0,62-62 292,-47 43-321,38-30 0,-56 51-6,-1 0 0,1 1 0,-1-1 0,1 1 0,0-1 0,-1 1 0,1-1 0,0 1 0,-1 0 1,1-1-1,0 1 0,0 0 0,-1 0 0,1-1 0,0 1 0,0 0 0,-1 0 0,1 0 0,0 0 0,0 0 0,0 0 0,-1 0 0,1 0 0,0 0 0,0 1 0,-1-1 0,1 0 0,1 1 0,-1 0 11,0 0 0,0 0 0,0 0 0,0 1 0,0-1 0,0 0 0,-1 1-1,1-1 1,0 0 0,-1 1 0,1-1 0,-1 1 0,0-1 0,1 3 0,1 60 401,-2-55-327,-1 7 87,0 0 1,-8 28-1,-1 30-1,14-73-2758,5-10 264,5-12-4274,-3-8-7723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9545,'-2'42'8544,"-3"9"-4031,-18 120-2287,15-115-827,-16 96-622,-18 170-43,42-319-559,-1-5-347,-1-15-1052,-4-40-3652,3 24 809,-2-10-2681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53 310 8360,'0'0'4858,"-7"9"-2194,-4 1-1804,6-5-350,-1 0-1,2 0 1,-1 1 0,0-1-1,-4 9 1,9-7 2461,12-14-1661,16-15 68,20-30-1063,-3-1 0,-2-2 0,-2-3 0,38-71 0,-64 170-454,10 44 914,1 4-1176,3-35-6539,-23-47-1666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7719,'0'0'11964,"-2"8"-11735,0 3-137,-74 471 1802,76-480-2056,-7 34-942,-2-22-2263,9-14 3146,-1 0-1,1 1 0,0-1 0,-1 0 0,1 0 1,0 0-1,-1 0 0,1 0 0,-1 0 0,1 0 1,0 1-1,-1-1 0,1 0 0,-1-1 0,1 1 1,0 0-1,-1 0 0,1 0 0,-1 0 0,1 0 1,0 0-1,-1 0 0,1-1 0,0 1 0,-1 0 1,1 0-1,0 0 0,-1-1 0,1 1 0,0 0 1,-1 0-1,1-1 0,0 1 0,-1-1 0,-6-10-4604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10954,'0'0'9903,"9"-9"-9134,19-21-275,169-188 667,-195 220-1180,-1 0 1,1 1-1,-1-1 1,0 1-1,0-1 0,0 1 1,0 0-1,0 0 1,-1-1-1,1 1 1,-1 4-1,0-6 12,45 191 952,-18-114-7810,-24-73-945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3619,'0'0'16288,"0"11"-15834,-4 94 720,-33 185 0,34-267-1769,-1 46 0,4-68-158,-5-28-6982,0 11 3865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10090,'0'0'10692,"4"0"-9843,1-1-734,0 1 0,0-2 0,0 1 1,0 0-1,0-1 0,-1 0 0,1 0 0,-1 0 0,1-1 0,-1 1 0,0-1 1,0 0-1,5-5 0,55-53-18,-54 50-28,76-93 150,-81 105-448,-1 13 174,0 27 152,-3-29-97,1 10 37,1 0 0,2-1-1,0 1 1,1-1 0,9 22 0,1-14-3427,3-3-3691,-13-20-2459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 13325,'0'0'1254,"-1"7"-37,-9 93 3303,-16 242 948,29-368-5343,0 1-1,2-1 1,1 1-1,12-33 0,-1-1-270,-3-2-569,-11 40 506,1 1 1,1 1 0,1-1 0,1 1-1,17-34 1,-23 51 211,-1 0 1,1 1 0,0-1-1,0 1 1,0-1-1,0 1 1,0-1-1,1 1 1,-1 0-1,0-1 1,1 1-1,-1 0 1,1 0-1,-1 0 1,1 0-1,-1 0 1,1 1-1,0-1 1,-1 0-1,1 1 1,0-1-1,0 1 1,-1 0-1,1-1 1,0 1-1,0 0 1,0 0-1,-1 0 1,1 0-1,0 1 1,0-1-1,0 0 1,-1 1-1,1-1 1,0 1-1,-1 0 1,1-1-1,0 1 1,-1 0-1,1 0 1,-1 0-1,1 0 1,-1 0-1,1 1 1,-1-1-1,0 0 1,0 1-1,0-1 1,0 1-1,0-1 1,0 1-1,0-1 1,0 1-1,0 0 1,-1-1-1,1 1 1,-1 0-1,1 0 1,-1-1-1,0 1 1,0 0-1,0 0 1,0 3-1,0-1 100,0 0 0,-1-1 0,0 1 0,0 0 0,0 0 0,0-1 0,0 1 0,-1-1-1,1 1 1,-1-1 0,0 1 0,0-1 0,0 0 0,-1 0 0,1 0 0,-1 0 0,0-1 0,0 1 0,-3 2 0,1-2-205,0 1 1,0-1 0,0-1 0,0 1-1,0-1 1,-1 0 0,1 0 0,-1 0-1,1-1 1,-1 0 0,0 0-1,-8 0 1,27-9-8037,-9 5 5808,9-5-3334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41 9513,'0'0'9524,"8"-6"-8910,-6 4-585,32-21 737,-32 21-641,0 1 1,0 0 0,0 0-1,0 0 1,0 1 0,0-1 0,0 0-1,0 1 1,0 0 0,0-1-1,0 1 1,0 0 0,0 0 0,0 0-1,1 0 1,-1 0 0,0 1-1,0-1 1,0 1 0,0-1 0,3 2-1,-4-1-75,0 0-1,0 0 0,-1 1 0,1-1 1,0 0-1,-1 0 0,1 0 1,-1 1-1,1-1 0,-1 0 1,0 0-1,0 1 0,1-1 0,-1 0 1,0 1-1,0-1 0,0 0 1,0 1-1,0-1 0,-1 0 1,1 1-1,0-1 0,-1 0 0,0 3 1,-14 30 853,-17 3-180,23-29-432,2 0 1,-1 1-1,1 0 1,1 0-1,-9 15 0,20-23-360,-1-1 0,1 0-1,-1 0 1,1 0-1,-1-1 1,9-2 0,28-17-3335,-16 2-1905,-4 0-3734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7175,'0'0'1121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3.9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1 370 10378,'0'0'7361,"4"-9"-6410,1 2-852,1 0 0,1 0-1,-1 0 1,1 0 0,0 1 0,1 1 0,-1-1 0,1 1 0,0 0 0,0 1 0,1 0 0,0 0 0,-1 1 0,16-4 0,-12 2-159,0 0 1,-1 2 0,2-1 0,-1 2-1,0-1 1,0 2 0,1-1 0,-1 2-1,20 1 1,-31 0 26,0 0-1,1-1 1,-1 1-1,0 1 1,0-1-1,1 0 1,-1 0-1,0 0 1,0 1-1,0-1 1,-1 0-1,1 1 1,0-1 0,-1 1-1,1-1 1,0 1-1,-1-1 1,0 1-1,1-1 1,-1 1-1,0 0 1,0-1-1,0 1 1,0-1-1,0 1 1,0 0-1,0-1 1,-1 1-1,1 1 1,-10 51 252,-3-11 668,14-43-857,0 0 0,1-1 0,-1 1 1,0 0-1,0 0 0,1-1 0,-1 1 1,0-1-1,0 1 0,0-1 0,0 0 1,0 1-1,0-1 0,2-1 0,1-3-39,0 1 0,0-1 0,0 0 0,-1 0-1,0 0 1,0-1 0,0 1 0,-1-1 0,1 0-1,1-7 1,11-26-263,-12 37 303,-1 0 0,1 0 0,-1 0-1,1 0 1,0 0 0,-1 1 0,1-1 0,0 1 0,0 0 0,0 0 0,0 0 0,0 0 0,0 1 0,1-1 0,-1 1 0,0 0 0,0 0 0,0 0 0,5 1-1,18-3 259,-6-3-227,0 0-1,-1-1 1,1-2-1,-1 1 1,0-2-1,-1-1 0,26-17 1,-36 21-51,0 0 1,-1-1 0,0 0-1,0 0 1,0 0-1,-1-1 1,10-16-1,-13 19 3,0 0 0,-1-1-1,0 1 1,0-1 0,-1 1 0,1-1-1,-1 1 1,-1-1 0,1 0 0,-1 1-1,0-1 1,0 0 0,0 0 0,-3-8-1,3 13-9,0 0 0,0 0-1,0 0 1,-1 0-1,1 1 1,0-1 0,-1 0-1,1 0 1,-1 0-1,1 1 1,-1-1 0,1 0-1,-1 1 1,1-1-1,-1 0 1,0 1 0,1-1-1,-1 1 1,0-1-1,0 1 1,1 0-1,-1-1 1,0 1 0,0-1-1,0 1 1,1 0-1,-1 0 1,0 0 0,0 0-1,0-1 1,0 1-1,0 0 1,0 0 0,1 0-1,-1 1 1,0-1-1,0 0 1,0 0 0,0 0-1,0 1 1,-1 0-1,0-1 23,-1 1-1,1 0 0,-1 1 0,1-1 1,-1 0-1,1 1 0,0 0 0,-1-1 0,1 1 1,0 0-1,-3 4 0,-4 10 124,1 1 0,1 0 0,0 0 0,1 0 0,1 1 0,1 0 1,1 0-1,0 0 0,1 1 0,1-1 0,1 0 0,3 34 0,-2-48-147,0-1 1,0 1 0,0-1-1,0 1 1,1 0-1,-1-1 1,1 0-1,0 1 1,0-1-1,0 0 1,0 0 0,1 0-1,-1 0 1,1-1-1,0 1 1,0-1-1,0 1 1,0-1-1,5 3 1,-6-4 10,0 0 0,0 0-1,1-1 1,-1 1 0,1 0 0,-1-1 0,0 1 0,1-1-1,-1 0 1,1 0 0,-1 0 0,1 0 0,-1 0-1,1-1 1,-1 1 0,1-1 0,-1 1 0,0-1 0,1 0-1,-1 0 1,0 0 0,0 0 0,0 0 0,0-1-1,1 1 1,-2-1 0,1 1 0,0-1 0,0 0 0,2-3-1,2-3 53,0-1-1,0 1 1,-1-1-1,0 0 1,-1-1-1,0 1 0,-1-1 1,0 0-1,0 0 1,-1 0-1,0 0 1,-1-1-1,0-12 1,-9 47 100,8-21-159,0 0 0,0 0 0,0 1 0,0-1 0,0 0 0,1 0 0,-1 0 0,1 1-1,0-1 1,0 0 0,0 0 0,1 0 0,-1 0 0,1-1 0,-1 1 0,1 0 0,0 0 0,0-1 0,3 3 0,-1-2 4,-1-1 0,1 0 0,0 0 1,0 0-1,0 0 0,0-1 0,1 0 0,-1 0 1,0 0-1,1 0 0,-1 0 0,0-1 0,8 0 1,-4 0 5,0 0 1,0-1 0,-1 0 0,1-1 0,-1 1 0,1-1-1,-1-1 1,0 1 0,0-1 0,7-4 0,-10 5-26,-1 0 1,0 0-1,0 0 1,0-1-1,0 1 1,0-1-1,-1 0 1,1 1-1,-1-1 1,0 0-1,0 0 1,0-1-1,0 1 1,0 0-1,-1-1 0,1 1 1,-1-1-1,0 1 1,0-1-1,0 0 1,-1 1-1,1-8 1,-1 11 3,0 0 1,0-1-1,0 1 0,0 0 1,-1 0-1,1-1 0,0 1 1,0 0-1,0 0 0,0-1 1,0 1-1,-1 0 0,1 0 1,0 0-1,0-1 1,0 1-1,-1 0 0,1 0 1,0 0-1,0 0 0,-1 0 1,1-1-1,0 1 0,0 0 1,-1 0-1,1 0 0,0 0 1,-1 0-1,1 0 0,0 0 1,0 0-1,-1 0 0,1 0 1,0 0-1,-1 0 0,1 0 1,0 0-1,0 0 1,-1 0-1,1 0 0,0 1 1,0-1-1,-1 0 0,1 0 1,0 0-1,0 0 0,-1 0 1,1 1-1,0-1 0,0 0 1,0 0-1,-1 0 0,1 1 1,0-1-1,0 0 0,0 0 1,0 1-1,-1-1 1,-13 14-21,12-12 59,0 1 0,0 0 0,0 0 0,1 0 0,-1 0 0,1 0 0,0 0 0,0 1 0,0-1 0,0 0 0,0 1 0,1-1 0,0 1 0,-1-1 0,1 0 0,1 1 0,-1-1 0,0 1 0,2 4 0,-1-6-21,0 0 1,1 0-1,-1 0 0,0 0 0,1 0 0,0 0 0,-1 0 0,1-1 1,0 1-1,0 0 0,0-1 0,0 0 0,0 1 0,0-1 1,1 0-1,-1 0 0,0 0 0,1-1 0,-1 1 0,0 0 1,1-1-1,-1 0 0,1 1 0,-1-1 0,1 0 0,4-1 1,-3 1-349,1 0 1,-1-1 0,0 0 0,1 0-1,-1 0 1,0 0 0,0 0 0,0-1 0,0 0-1,0 0 1,0 0 0,0-1 0,0 1-1,5-6 1,24-30-12200,-25 26 5039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2.15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1 238 18514,'0'0'4676,"56"-51"-3555,-26 20 128,5-2-576,-1 2-577,-4 2-128,-2 7-1025,-5 5-1057,-6 4-2370,-5 3-3140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8008,'0'0'14568,"-1"12"-13869,-16 279 1936,16-236-5934,0-12-3601,1-60 734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12268,'0'0'8285,"10"2"-7041,-5-2-1151,1 0 1,-1 1-1,1-2 1,0 1-1,-1-1 1,1 0 0,-1 0-1,1 0 1,-1-1-1,1 1 1,-1-2-1,0 1 1,0 0-1,0-1 1,0 0 0,0 0-1,-1-1 1,7-5-1,9-8-40,-1-2-1,27-31 0,-39 41-41,-1 0 0,1-1 0,-1 1 0,-1-1 0,0-1 1,-1 1-1,1-1 0,3-16 0,-10 42-9,1-1 0,1 1 0,0 0 1,1 0-1,0 0 0,1-1 0,6 21 1,-5-27-696,-1 0 0,1 0 0,1-1 1,-1 0-1,1 1 0,7 9 0,3 0-5846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46 7239,'0'0'12358,"-1"12"-11578,-10 120 946,-6 89 1240,20-247-2585,0-1 0,2 1 0,12-43 0,0 4-389,-10 27-148,10-40-424,-16 72 525,1-1 1,1 1-1,-1-1 0,1 1 1,0 0-1,1 0 1,-1 1-1,8-10 0,-10 13 44,0 1 0,0 0 0,1 0 0,-1-1 0,0 1-1,0 0 1,1 0 0,-1 0 0,0 0 0,1 0 0,-1 1-1,1-1 1,-1 0 0,1 1 0,-1-1 0,1 1 0,0-1-1,-1 1 1,1 0 0,0-1 0,-1 1 0,1 0 0,0 0-1,-1 1 1,1-1 0,0 0 0,-1 0 0,1 1 0,-1-1-1,1 1 1,0-1 0,-1 1 0,1 0 0,-1 0 0,0-1-1,1 1 1,1 2 0,-1-1 9,1 1 0,-1 0 0,0 0-1,0 0 1,0 0 0,0 1 0,0-1 0,-1 0-1,1 1 1,-1-1 0,0 1 0,0 0 0,0-1 0,-1 1-1,1 4 1,-1-2 56,0 0-1,-1 0 1,0 0-1,0 0 1,0 0 0,-1 0-1,0-1 1,0 1-1,-1 0 1,1-1-1,-1 0 1,0 0 0,0 0-1,-1 0 1,0 0-1,0-1 1,0 1-1,-6 4 1,5-4 7,-1-1-1,0 1 1,0-1-1,0 0 1,-1-1 0,1 1-1,-1-1 1,0 0 0,0-1-1,0 0 1,-1 0-1,1-1 1,0 1 0,-10-1-1,16-1-132,0 0 0,0 0-1,0 0 1,1 0 0,-1-1 0,0 1-1,0 0 1,0 0 0,1-1-1,-1 1 1,0 0 0,1-1 0,-1 1-1,0-1 1,1 1 0,-1-1-1,0 1 1,1-1 0,-1 0-1,1 1 1,-1-2 0,0 1-85,1 1-1,0 0 1,0-1 0,0 1 0,0-1 0,0 1-1,0 0 1,0-1 0,0 1 0,0 0 0,0-1-1,0 1 1,0-1 0,0 1 0,0 0 0,0-1-1,0 1 1,0 0 0,1-1 0,-1 1 0,0-1-1,0 1 1,0 0 0,1 0 0,-1-1 0,0 1-1,0 0 1,1-1 0,-1 1 0,0 0 0,1 0-1,-1-1 1,0 1 0,1 0 0,-1 0 0,0 0-1,1 0 1,-1 0 0,0-1 0,1 1-1,-1 0 1,1 0 0,-1 0 0,0 0 0,1 0-1,0 0 1,14-2-4562,5 0 208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9097,'0'0'15577,"11"-11"-14968,159-170-1351,-170 181 732,0 0 0,0 0 0,0 0 0,0 0 0,0-1 0,0 1 0,0 0 0,1 0 0,-1 0 0,0 0 0,0 0 0,0 0 0,0 0 0,0 0 0,0 0 0,0 0 0,1 0 0,-1 0 1,0 0-1,0 0 0,0 0 0,0 0 0,0 0 0,0 0 0,0 0 0,1 0 0,-1 0 0,0 0 0,0 0 0,0 0 0,0 0 0,0 0 0,0 1 0,0-1 0,0 0 0,1 0 0,-1 0 0,0 0 1,0 0-1,0 0 0,0 0 0,0 0 0,0 0 0,0 1 0,0-1 0,0 0 0,0 0 0,0 0 0,0 0 0,0 0 0,0 0 0,0 0 0,0 1 0,0-1 0,0 0 0,0 0 0,0 0 1,0 0-1,0 0 0,0 0 0,0 0 0,0 1 0,0-1 0,0 0 0,0 0 0,0 0 0,0 17-66,-6 19 242,0-19-247,1 0 0,1 1 0,0 0 1,1 0-1,1 0 0,0 31 0,4-43-3618,4-5-3861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4612,'0'0'13122,"3"11"-11942,11 28-57,2 0-1,26 46 1,-31-65-1438,1-1 0,2 0 0,22 26 1,-35-45-231,3 6-275,-18-4-16628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10570,'0'0'8840,"47"-31"-7462,-23 7-674,7-1-415,-1-3-225,-1 0-64,-1 1-481,-6 6-800,-4 5-1057,-5 4-2339,-7 6-1152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11915,'0'0'7634,"9"-10"-6529,23-32-921,46-80 1,-78 122-221,0 0 1,0 0-1,0 0 0,0 0 1,0 0-1,0 0 1,0 0-1,0 0 1,0 1-1,0-1 1,0 0-1,0 0 1,0 0-1,0 0 1,0 0-1,0 0 1,0 0-1,0 0 1,0 0-1,0 0 1,0 0-1,0 1 1,1-1-1,-1 0 1,0 0-1,0 0 1,0 0-1,0 0 1,0 0-1,0 0 0,0 0 1,0 0-1,0 0 1,0 0-1,0 0 1,1 0-1,-1 0 1,0 0-1,0 0 1,0 0-1,0 0 1,0 0-1,0 0 1,0 0-1,0 0 1,0 0-1,1 0 1,-1 0-1,0 0 1,0 0-1,0 0 1,0 0-1,0 0 1,0 0-1,0 0 1,0 0-1,0 0 0,0-1 1,0 1-1,0 0 1,1 0-1,-1 0 1,0 0-1,2 16-591,0 27 510,-2-36-442,3 31-2123,0-14-2323,0-9-2448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6:5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8872,'0'0'9577,"35"3"-10505,-20-3-2372,-3-3-3394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11755,'0'0'7645,"0"9"-6994,-11 157 491,11-161-1634,-3 11-4884,3-16 5229,0 1 0,0-1-1,-1 0 1,1 0 0,0 1 0,-1-1-1,1 0 1,0 0 0,0 1 0,-1-1 0,1 0-1,0 0 1,-1 0 0,1 1 0,-1-1-1,1 0 1,0 0 0,-1 0 0,1 0 0,0 0-1,-1 0 1,1 0 0,-1 0 0,1 0-1,0 0 1,-1 0 0,1 0 0,0 0 0,-1 0-1,1 0 1,-1-1 0,1 1 0,0 0-1,-1 0 1,1 0 0,0 0 0,-1-1-1,1 1 1,0 0 0,-1-1 0,-8-7-5907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9545,'0'0'8936,"51"-19"-8007,-29 18-224,3 1-385,4 0-224,-1 0-64,0 0-1665,-7 0-3652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2.5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0 113 7847,'0'0'6903,"1"8"-4335,2 7-1767,0 0 1,1 0 0,0 0 0,1-1-1,7 14 1,-9-21-559,0 0 1,1 0-1,0 0 0,0-1 0,1 0 1,0 0-1,0 0 0,0 0 0,1-1 1,0 0-1,0 0 0,0 0 0,7 4 0,-12-9-182,0 0-1,-1 0 0,1 0 1,0 1-1,0-1 0,-1 0 0,1 0 1,0 0-1,-1 0 0,1 0 0,0 0 1,-1 0-1,1 0 0,0-1 0,0 1 1,-1 0-1,1 0 0,0-1 1,-1 1-1,1 0 0,-1-1 0,1 1 1,0 0-1,-1-1 0,1 1 0,-1-1 1,1 1-1,-1-1 0,1 1 0,-1-1 1,0 0-1,1 1 0,-1-1 0,0 1 1,1-1-1,-1 0 0,0 1 1,0-1-1,1 0 0,-1 0 0,0 1 1,0-1-1,0 0 0,0 1 0,0-1 1,0 0-1,0 1 0,-1-2 0,2-46 661,-1 38-711,0 0 1,0 0 0,-1 0 0,-1 0 0,1 0 0,-1 0 1,-1 0-1,0 1 0,0-1 0,-1 1 0,0 0 0,-1 0 0,-5-8 0,10 29-507,-1-10 492,0-1 0,1 0 0,0 0 0,-1 1 0,1-1 0,0 0 0,-1 1 0,1-1 0,0 0 0,0 1 0,0-1 0,0 1-1,1-1 1,-1 0 0,0 1 0,1-1 0,-1 0 0,0 0 0,1 1 0,0-1 0,-1 0 0,1 0 0,0 0 0,-1 1 0,1-1 0,0 0 0,0 0 0,0 0 0,0 0 0,0-1 0,0 1 0,0 0 0,0 0-1,0-1 1,1 1 0,-1 0 0,0-1 0,0 1 0,1-1 0,1 1 0,0-1 14,0 0-1,-1 0 1,1 0-1,0-1 1,0 1-1,-1-1 0,1 1 1,0-1-1,-1 0 1,1 0-1,-1 0 1,1-1-1,-1 1 1,0-1-1,1 1 1,-1-1-1,0 0 1,0 1-1,0-1 1,0 0-1,0 0 1,-1-1-1,1 1 0,-1 0 1,1-1-1,0-2 1,5-8 25,0 0 0,-1-1 0,5-18 0,-5 17-103,-4 22-121,-2 2 189,1 0-1,0 0 1,0 0 0,1 0-1,0-1 1,1 1 0,0-1-1,5 11 1,-7-17 11,0 0 0,0-1-1,0 1 1,0 0 0,1-1 0,-1 1 0,0-1 0,1 0-1,-1 1 1,0-1 0,1 0 0,0 0 0,-1 0-1,1 0 1,0 0 0,0 0 0,-1 0 0,3 0 0,-2-1 4,0 0 1,1 0-1,-1-1 1,0 1-1,0 0 1,0-1-1,0 0 1,0 1-1,0-1 1,0 0-1,0 0 1,0 0-1,0 0 1,0 0-1,-1 0 1,1-1-1,0 1 1,-1-1-1,1 1 1,1-3-1,5-6-35,0-1-1,0 1 0,-1-1 0,-1 0 0,0-1 1,0 0-1,-1 0 0,-1 0 0,5-20 0,-9 35-14,5 84-158,-4-81 171,-1-1-1,1 0 1,1 1-1,-1-1 1,1 0-1,0 0 1,0 0-1,0 0 0,1-1 1,-1 1-1,1 0 1,1-1-1,-1 0 1,4 4-1,8-2-1969,-15-6 1769,1 0 0,-1 0-1,1 0 1,0 0-1,-1-1 1,1 1 0,-1 0-1,1 0 1,-1-1-1,1 1 1,0 0 0,-1 0-1,1-1 1,-1 1-1,1-1 1,-1 1-1,0-1 1,1 1 0,-1 0-1,1-1 1,-1 1-1,0-1 1,1 0 0,-1 1-1,0-1 1,0 1-1,0-1 1,1 1 0,-1-1-1,0 0 1,0 1-1,0-1 1,0 0 0,1-19-6931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11755,'0'0'2178,"0"3"32,0-1 1506,0 2-2243,0-3-352,0 0-480,0 0-449,3-1-96,-1 1-32,1-1-32,-1 0-576,2 0-1250,-2 0-1729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13421,'1'2'5874,"9"13"-5278,137 179 4375,-99-134-4780,-38-43 125,-5-6-2358,-16-6-10907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10346,'0'0'11242,"27"-49"-10409,-5 26-224,1-1-225,4 3-192,-3-2-64,-2 3-160,0 3 32,-1 2-672,-4 2-866,-2 2-1569,-3 1-2722,0 1-4901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14157,'0'0'6663,"10"-6"-5692,1 0-742,47-28 461,-54 32-675,-1 0 1,1 1-1,0-1 0,0 1 0,-1 0 1,1 0-1,0 0 0,0 0 0,0 1 1,0-1-1,0 1 0,0 0 1,0 1-1,6 0 0,-9 0-10,0 0 0,0 0 1,0 0-1,-1 0 0,1 0 0,0 0 0,0 0 1,-1 0-1,1 0 0,-1 0 0,1 1 0,-1-1 0,0 0 1,1 0-1,-1 1 0,0-1 0,0 0 0,0 0 1,0 1-1,0-1 0,0 0 0,0 1 0,0-1 0,-1 2 1,-6 34 393,0-21-313,0 0 1,-1 0 0,-1-1-1,0 0 1,-13 16 0,9-14 165,1 2 0,-18 34-1,30-53-229,-1 1 1,1-1-1,0 1 0,-1 0 0,1-1 0,0 1 0,0-1 0,0 1 0,0-1 0,-1 1 0,1 0 0,0-1 0,0 1 0,0-1 0,0 1 0,0 0 0,0-1 0,0 1 1,0-1-1,1 1 0,-1 0 0,0-1 0,0 1 0,0-1 0,1 1 0,-1-1 0,0 1 0,1-1 0,-1 1 0,0-1 0,1 1 0,-1-1 0,1 1 0,-1-1 1,1 1-1,27 2 487,44-19-893,-60 13-114,37-9-6250,-26 6-2316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9161,'0'0'7303,"44"15"-6471,-11-15-255,6-11-353,6-2-160,0 0-256,-4 1-1762,-2 4-384,-12 5-96,-6 3 95,-13 0-2017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7:0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10186,'0'0'6982,"44"21"-5765,-14-21-192,7-3-576,3-6-385,3 2-32,-3 0-320,-4-2-1730,-5-1-2947,-9-3-3875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4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28 9641,'0'0'4511,"-8"-5"-4431,6 3-69,0 1-7,1 0 1,-1-1 0,1 1 0,-1 0 0,0 0 0,1 0 0,-1 1-1,0-1 1,0 0 0,1 1 0,-1-1 0,0 1 0,0-1 0,-2 1-1,2 1-1,1 0 0,0 0 0,-1 0-1,1 0 1,0 0 0,0 0 0,0 1-1,0-1 1,0 0 0,0 1 0,0-1-1,0 1 1,1-1 0,-1 1 0,1-1 0,-1 1-1,1 0 1,-1-1 0,1 1 0,0 0-1,0-1 1,0 1 0,0 2 0,-103 652 103,86-529 40,6 1 0,7 162 0,5-273-153,0 0 0,1 0-1,1-1 1,1 1 0,0 0-1,14 30 1,-16-42-4,0 0-1,1 0 1,0 0 0,0 0-1,0 0 1,0-1-1,1 0 1,0 1-1,0-1 1,0-1 0,0 1-1,1 0 1,-1-1-1,1 0 1,0 0 0,0-1-1,0 1 1,0-1-1,1 0 1,-1 0-1,1-1 1,-1 0 0,1 0-1,6 1 1,64-4 208,-1-3 0,133-26 1,-119 16-160,11-1-22,27-6 53,219-10 1,-70 30-29,680 5 302,-639 16-101,96 2-116,322-79 2,-627 45-112,387-28-1,39-4-3,240-14-1,-611 62 8,186-7 15,-263-4 4,131-6 3026,-217 13-3086,-1 0 0,0 0 0,0 0 1,0 0-1,1 0 0,-1 0 0,0 0 0,1 0 1,-1-1-1,1 1 0,-1 0 0,1 0 1,0 0-1,-1-1 0,1 1 0,0 0 0,0 0 1,0-1-1,0-1 0,-1-31-63,1 31 72,14-205-34,-8 157 33,-1-1 1,-3 1-1,-2-1 1,-3 0-1,-10-61 1,12 107 13,-33-129 101,29 121-84,0 0 0,-1 0-1,0 0 1,-1 0 0,-1 1 0,-18-24 0,21 32-1,-1 1-1,1-1 1,-1 1 0,0 0 0,0 0 0,0 0 0,-1 1 0,0 0 0,1 0 0,-1 1 0,-10-3-1,-87-12 70,57 12-67,-911-100-7,383 70 14,-149-6 35,-1 36-38,268 34 0,-103 3 20,52-26-21,-781 27 65,1247-31-91,-35 3-38,-1-3 0,-88-9 0,98-7-638,64 13 306,1 0 0,0 0 0,-1 0 1,1-1-1,0 0 0,0 1 0,0-1 1,0 0-1,0-1 0,0 1 1,0 0-1,1-1 0,-1 1 0,1-1 1,0 0-1,-4-5 0,2-13-5508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10698,'73'-2'10300,"4"-2"-6149,3-1-4092,92 7 0,-150 5-2051,-22-7 1843,-1 0 1,1 0 0,0 0 0,0 0 0,-1 0 0,1 0 0,0 0-1,-1 0 1,1 1 0,0-1 0,-1 0 0,1 0 0,0 0 0,0 0-1,-1 0 1,1 0 0,0 1 0,-1-1 0,1 0 0,0 0-1,0 0 1,0 1 0,-1-1 0,1 0 0,0 0 0,0 1 0,0-1-1,-1 0 1,1 0 0,0 1 0,0-1 0,0 0 0,0 1 0,0-1-1,0 0 1,0 0 0,0 1 0,0-1 0,0 0 0,0 1-1,0-1 1,0 0 0,0 1 0,0-1 0,0 0 0,0 1 0,0-1-1,0 0 1,0 0 0,0 1 0,0-1 0,1 0 0,-1 1 0,0-1-1,0 0 1,0 0 0,1 0 0,-1 1 0,0-1 0,0 0 0,1 0-1,-1 0 1,0 1 0,0-1 0,1 0 0,-1 0 0,0 0-1,1 0 1,-16 5-4864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10602,'0'0'6769,"11"2"-4916,34 4 30,1-3 0,86-4 1,-42-1-3520,-83 4-1431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9865,'0'0'12295,"10"-9"-11297,46-43-328,-2-2 1,-2-3-1,-3-2 1,49-78-1,-96 213-136,-18 25 4,8-53 149,-4 92-1,12-140-488,4-32-7303,2 21 1793,2-3-2520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2.8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18706,'0'0'2850,"61"0"-4964,-44 0-1409,0 4-1442,-1-1-480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13933,'0'0'15663,"0"-1"-15663,2 1 32,-1 0-128,1 0-865,-2-5-4836,0-1-930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9001,'0'0'13383,"-10"1"-13036,2 0-278,1 0 0,0 0 0,0 0 0,0 1 0,1 0 0,-1 1 0,0 0 0,1 0 0,0 0 0,-1 1 0,1 0 0,1 0 0,-11 9 0,6-3 114,1 0-1,0 1 0,-12 19 1,18-26-138,1 0-1,0 0 1,0 0 0,0 0 0,1 0 0,-1 1-1,1-1 1,0 0 0,1 1 0,-1-1 0,1 1 0,0 0-1,0-1 1,0 1 0,1 4 0,0-8-32,-1 0-1,1 0 1,0 0 0,0 0 0,-1 0-1,1 0 1,0 0 0,0 0 0,0-1-1,0 1 1,0 0 0,0 0 0,0-1-1,1 1 1,-1-1 0,0 1-1,0-1 1,0 1 0,1-1 0,-1 0-1,0 0 1,0 0 0,1 1 0,1-2-1,40 2 148,-33-1-136,79-6-2468,-32-9-4786,-33 6 226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0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14 10025,'0'0'11563,"-8"3"-10954,7-3-600,-15 7 330,1 0 0,0 1 0,-16 11 1,28-18-258,0 1 0,0 0 0,0 0 0,1 0 0,-1 0 0,0 0 0,1 1 0,0-1 0,-1 1 0,1-1 1,0 1-1,0 0 0,1 0 0,-1 0 0,1 0 0,-1 0 0,1 0 0,0 1 0,0-1 0,0 0 0,1 1 1,-1-1-1,1 0 0,0 1 0,0-1 0,0 7 0,1-9-52,0 0 1,0 0-1,0 0 0,0 0 0,0-1 1,0 1-1,0 0 0,0 0 0,0-1 1,0 1-1,0-1 0,1 1 0,-1-1 1,0 1-1,0-1 0,1 0 0,-1 1 1,0-1-1,1 0 0,-1 0 0,0 0 1,0 0-1,2-1 0,34-1 533,-36 2-539,6-1 35,1-1 0,-1 1-1,1-2 1,-1 1-1,0-1 1,0 0 0,0-1-1,-1 1 1,1-1-1,11-10 1,-15 11-43,1 0 0,0 0-1,-1-1 1,1 0 0,-1 1 0,0-1 0,-1 0-1,1-1 1,-1 1 0,1 0 0,-1-1-1,0 1 1,-1-1 0,1 0 0,-1 1 0,0-1-1,1-9 1,-3 13-10,1 0 0,0 0 0,-1 0 0,1 0 0,-1 0 0,1 0 0,-1 0 0,1 0-1,-1 0 1,1 0 0,-1 0 0,0 0 0,0 0 0,0 0 0,1 0 0,-1 1 0,0-1 0,0 0 0,0 1 0,0-1 0,0 1-1,0-1 1,0 1 0,0 0 0,-1-1 0,1 1 0,0 0 0,0-1 0,-2 1 0,-37-3-1740,39 3 1545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10090,'0'0'11995,"-2"9"-11814,-8 31-192,2 1-1,1-1 0,3 1 0,0 59 1,6-95-491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10826,'0'0'10891,"65"-10"-10059,-38 6-383,2-1-289,0 4-160,1 1 32,-2 0-769,-2 0-1281,-5 0-3459,-4 0-5765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6118,'0'0'12241,"8"-2"-10757,10-3-1121,-1-1-1,0-1 1,0 0 0,-1-1 0,0-1 0,0-1 0,19-15 0,9-10-256,48-49 0,-77 69-52,0 0-1,-2-1 0,0 0 0,-1-1 0,0 0 0,13-29 0,-46 91 65,7-16 24,-20 57 1,26-58-21,0 0 0,2 0-1,1 1 1,-2 41 0,13-53-1817,5-13-6387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11050,'0'0'5889,"9"0"-4373,70-3 1531,152-26 0,-126 13-2495,96-10-413,232-1 0,-445 35-4773,0-8 1052,-3 0-2306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9385,'0'0'9988,"7"-6"-8547,155-142 1443,-36 29-1887,-126 119-996,0 0-1,0 0 0,0 0 0,0-1 0,1 1 0,-1 0 0,0 0 0,0 0 1,0-1-1,0 1 0,0 0 0,1 0 0,-1 0 0,0 0 0,0-1 1,0 1-1,1 0 0,-1 0 0,0 0 0,0 0 0,0 0 0,1 0 1,-1 0-1,0 0 0,0 0 0,1-1 0,-1 1 0,0 0 0,0 0 1,1 0-1,-1 0 0,0 1 0,0-1 0,1 0 0,-1 0 0,0 0 1,0 0-1,0 0 0,1 0 0,-1 0 0,0 0 0,0 0 0,0 0 1,1 1-1,-1-1 0,0 0 0,0 0 0,0 0 0,0 0 0,1 1 1,-1-1-1,-1 18 124,-10 20 161,-8 6 110,7-19-111,2 1 1,0 0-1,-8 40 0,17-57 629,2-3-4063,-1-6 2971,0 0-1,1 1 1,-1-1 0,0 0-1,0 0 1,0 0 0,1 0-1,-1 0 1,0 0-1,0 0 1,1 0 0,-1 0-1,0 0 1,0 0 0,1 0-1,-1 0 1,0 0-1,0 0 1,1 0 0,-1 0-1,0 0 1,0 0 0,1 0-1,-1 0 1,0 0 0,0 0-1,0-1 1,1 1-1,-1 0 1,0 0 0,0 0-1,0 0 1,1-1 0,-1 1-1,0 0 1,0 0-1,0 0 1,0-1 0,0 1-1,1 0 1,-1 0 0,0-1-1,0 1 1,0 0-1,0 0 1,0 0 0,0-1-1,0 1 1,0 0 0,0 0-1,0-1 1,0 1-1,0 0 1,0-1 0,7-13-6772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11403,'0'0'9876,"1"8"-9156,-2 6-455,-1 0 0,0 0 0,-1 0-1,0 0 1,-8 19 0,-4 20 688,6 14-229,8-57-4423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9033,'0'0'11146,"46"1"-9512,-24-2-193,5-3-576,1-1-673,0 2-160,-1-2-256,-3 2-1186,-4-1-1632,-2-3-4229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3.2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12 5189,'0'0'3294,"11"-1"-17,3-1-2357,3-2 934,0 2-1,0 0 0,32 2 1,-48 0-1778,0 0 0,0 1 0,0-1 0,0 1 1,0-1-1,0 1 0,0-1 0,0 1 0,0-1 1,0 1-1,0 0 0,-1 0 0,1-1 0,0 1 1,-1 0-1,1 0 0,0 0 0,-1 0 0,1 0 1,-1 0-1,1 0 0,-1 0 0,0 0 0,1 0 1,-1 0-1,0 0 0,0 0 0,0 0 0,0 2 0,0 37 1359,-1-33-1087,-1 7-38,0-1 0,-2 1 0,1-1 0,-8 16 0,7-20-175,0 0 0,1 0 0,0 1-1,0 0 1,1-1 0,1 1 0,-1 0 0,2 0-1,0 17 1,0-26-131,0-1 0,1 1 0,-1-1 0,0 0 0,1 1 0,-1-1 0,0 0 0,1 1 0,-1-1 0,1 0 0,-1 0 0,1 0 0,-1 1 0,0-1 0,1 0 0,-1 0 0,1 0 0,-1 0 0,1 0 0,-1 0 0,1 0 0,-1 0 0,1 0 0,-1 0-1,1 0 1,-1 0 0,1 0 0,-1 0 0,1 0 0,-1 0 0,0 0 0,1-1 0,-1 1 0,1 0 0,17-7 135,0-6-181,-1 0 0,0-1 0,26-28 0,12-20-5502,-43 45-110,-4 1-3528</inkml:trace>
  <inkml:trace contextRef="#ctx0" brushRef="#br0" timeOffset="1">82 70 11627,'0'0'10378,"46"-6"-10154,-21-4-160,4 3-384,-5-3-2467,-2 1-2914,-3-3-5254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12300,'0'0'7895,"10"-5"-6827,-5 2-949,2-1 60,1 0 0,-1 0 0,0 1 0,1 0 0,0 0 0,0 0-1,0 1 1,0 1 0,0 0 0,0 0 0,0 0 0,12 1 0,-19 1-168,1-1 1,-1 1 0,0 0-1,0 0 1,0 0-1,0-1 1,0 1 0,0 0-1,0 0 1,0 1 0,-1-1-1,1 0 1,0 0-1,-1 0 1,1 0 0,-1 1-1,1-1 1,-1 0 0,1 1-1,-1-1 1,0 0-1,0 1 1,1-1 0,-1 0-1,0 1 1,-1 1-1,0 41 268,1-38-199,-12 70 1864,32-103 4,-18 17-1923,0 0-1,0 0 1,-1 0-1,0 0 1,0 0-1,-2 0 0,1 0 1,-1 0-1,0 0 1,-1 0-1,0 1 1,-1-1-1,-5-12 1,4 5-32,4 17 1,0-1-1,1 0 1,-1 1-1,0-1 0,1 1 1,-1-1-1,1 1 1,-1-1-1,1 1 1,-1-1-1,1 1 0,-1-1 1,1 1-1,-1-1 1,1 1-1,0 0 0,-1-1 1,1 1-1,-1 0 1,1 0-1,0-1 1,-1 1-1,1 0 0,0 0 1,0 0-1,-1 0 1,1 0-1,0 0 1,-1 0-1,2 0 0,32-2-6,-26 2 1,16 0-141,6-1-1825,-11-3-2601,-8-1-2804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59 8296,'0'0'8248,"8"-8"-6262,21-23-257,-29 30-1658,1 1 0,-1 0 0,0 0 0,1 0 0,-1-1 0,1 1 0,-1 0 1,0 0-1,1-1 0,-1 1 0,0 0 0,0-1 0,1 1 0,-1 0 0,0-1 0,0 1 0,0-1 0,1 1 0,-1 0 0,0-1 0,0 1 0,0-1 0,0 1 0,0-1 0,0 1 0,0 0 0,0-1 0,0 1 0,0-1 0,0 1 0,0-1 1,0 1-1,0 0 0,0-1 0,0 1 0,-1-1 0,1 1 0,0 0 0,0-1 0,0 1 0,-1-1 0,1 1 0,0 0 0,0-1 0,-1 1 0,1 0 0,0 0 0,-1-1 0,1 1 0,0 0 0,-1 0 0,1-1 0,-1 1 0,1 0 1,0 0-1,-1 0 0,1 0 0,-1 0 0,1 0 0,-1-1 0,1 1 0,0 0 0,-1 0 0,1 0 0,-1 0 0,1 0 0,-1 1 0,0-1 0,-29 2-129,29-2 190,-16 5 12,0 0 1,1 1-1,-1 1 1,1 1-1,0 0 1,1 1-1,0 0 1,0 2-1,1-1 1,1 2-1,0 0 1,0 0-1,-17 24 1,27-33-92,1 1 1,-1 0-1,1 0 0,0 0 1,0 0-1,0 1 1,0-1-1,1 0 0,0 1 1,0 0-1,0-1 1,0 1-1,1-1 1,0 9-1,0-11-37,1 0 1,-1 0-1,1 0 0,0 0 1,0 0-1,0 0 0,0 0 1,0 0-1,0 0 0,0-1 1,0 1-1,1 0 0,-1-1 0,1 1 1,0-1-1,-1 0 0,1 1 1,0-1-1,0 0 0,-1 0 1,1 0-1,0 0 0,0 0 1,0-1-1,0 1 0,0-1 1,1 1-1,-1-1 0,0 0 1,0 0-1,0 0 0,3 0 1,16 1-52,0-1-1,0-1 1,-1-1 0,29-5 0,-7-6-2884,-3-5-3894,-25 9-1275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5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12684,'0'0'13036,"10"-6"-12112,14-11-812,0-2 0,-1 0 0,-1-1 0,-1-2 0,-1 0 1,19-28-1,-21 30-92,-18 20-20,0 0 0,1 0 0,-1 0 1,0 0-1,0 0 0,0 0 0,1 0 0,-1 0 1,0 0-1,0 0 0,0 0 0,1 0 0,-1 0 0,0 0 1,0 0-1,0 0 0,1 0 0,-1 0 0,0 0 1,0 0-1,0 1 0,0-1 0,0 0 0,1 0 1,-1 0-1,0 0 0,0 0 0,0 1 0,0-1 0,0 0 1,0 0-1,1 0 0,-1 0 0,0 1 0,0-1 1,0 0-1,0 0 0,0 0 0,0 1 0,0-1 1,0 0-1,0 0 0,0 0 0,0 1 0,0-1 0,0 0 1,0 0-1,0 0 0,0 1 0,0-1 0,-1 0 1,-6 48 140,4-34-24,-2 13 119,-3 11 103,2 0 1,-2 56-1,12-77-2373,7-13-3288,-5-4-2968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20 205 4164,'0'0'19875,"-5"6"-18477,-9 14 29,27-38 915,144-187-244,-156 205-2097,-1-1 0,0 1 0,0 0 0,0-1 0,0 1 0,0 0 0,0-1 0,0 1 0,1 0-1,-1-1 1,0 1 0,0 0 0,0 0 0,1-1 0,-1 1 0,0 0 0,0-1 0,1 1 0,-1 0 0,0 0 0,1 0 0,-1-1-1,0 1 1,1 0 0,-1 0 0,0 0 0,1 0 0,-1 0 0,0 0 0,1-1 0,-1 1 0,0 0 0,1 0 0,-1 0-1,0 0 1,1 0 0,-1 0 0,1 1 0,-1-1 0,0 0 0,1 0 0,-1 0 0,0 0 0,1 0 0,1 20 96,-9 30 106,-1-24-51,2 0 0,0 0 0,2 1 1,1 0-1,0 42 0,6-68-131,0 1 0,0-1 0,0 0 0,0 0 1,0 0-1,0 0 0,1 0 0,-1-1 0,0 1 0,4-1 0,1 1-3667,3-17-20278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 9993,'0'0'14718,"-1"8"-13532,1-5-1085,0 32 1005,0-34-1048,0 0 0,0 0 0,0 0-1,1 0 1,-1 0 0,0 0 0,1 0 0,-1 0 0,1 0 0,-1 0 0,1-1 0,-1 1 0,1 0 0,-1 0 0,1 0 0,0 0 0,0-1 0,-1 1 0,1 0 0,0-1 0,0 1 0,0-1 0,0 1 0,0-1 0,-1 1 0,1-1 0,0 0 0,0 1 0,0-1 0,0 0-1,0 0 1,0 0 0,0 1 0,1-1 0,0-1 0,0 0 1,0 0-1,0 0 1,0-1-1,0 1 1,-1-1-1,1 1 1,0-1 0,-1 0-1,1 0 1,-1 0-1,1 0 1,-1 0-1,0 0 1,0 0-1,0 0 1,0-1-1,0 1 1,-1 0-1,1-1 1,0 1-1,-1 0 1,0-1 0,0 1-1,0 0 1,0-1-1,0 1 1,0-3-1,-1 4-57,1 1 1,-1-1-1,1 1 0,-1 0 0,0-1 1,1 1-1,-1 0 0,1 0 1,-1-1-1,0 1 0,1 0 0,-1 0 1,1 0-1,-1-1 0,0 1 0,1 0 1,-1 0-1,0 0 0,1 0 0,-1 0 1,0 1-1,1-1 0,-1 0 1,1 0-1,-1 0 0,0 0 0,1 1 1,-1-1-1,1 0 0,-1 1 0,0-1 1,1 0-1,-1 1 0,1-1 0,-1 1 1,1-1-1,0 1 0,-1-1 1,1 1-1,-1-1 0,1 1 0,0-1 1,-1 1-1,1-1 0,0 1 0,-1 1 1,-13 26 56,13-27 16,13-30 588,-3 8-624,-2 5-137,-12 32-192,-8 33-2715,13-58-12571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8712,'0'0'7378,"-2"11"-6529,-4 29-139,-1 8 899,-2 51 1,9-99-1579,0 1 1,1-1 0,-1 0 0,0 0 0,0 0-1,1 1 1,-1-1 0,0 0 0,1 0-1,-1 0 1,0 0 0,1 0 0,-1 0-1,0 0 1,1 0 0,-1 0 0,0 0-1,1 0 1,-1 0 0,1 0 0,-1 0-1,0 0 1,1 0 0,-1 0 0,0 0-1,1 0 1,-1 0 0,0 0 0,0-1-1,1 1 1,-1 0 0,0 0 0,1 0-1,-1-1 1,0 1 0,0 0 0,1 0-1,-1-1 1,0 1 0,0 0 0,0-1-1,1 1 1,-1 0 0,0 0 0,0-1-1,0 0 1,15-12 520,23-42-131,-25 36-375,-1 0 1,26-27 0,-37 47-42,-1-1 0,1 0 0,-1 1 0,1-1 0,-1 1 1,1 0-1,-1-1 0,1 1 0,-1-1 0,0 1 0,1-1 0,-1 1 0,0 0 1,0-1-1,0 1 0,1 0 0,-1-1 0,0 1 0,0 0 0,0-1 0,0 1 1,0 0-1,0-1 0,0 1 0,0 0 0,-1-1 0,1 1 0,0 1 0,0 27 205,-5 28 201,5-57-399,0 1 0,0-1 1,0 0-1,1 0 0,-1 1 1,0-1-1,0 0 0,1 1 1,-1-1-1,0 0 1,0 0-1,1 1 0,-1-1 1,0 0-1,1 0 0,-1 0 1,0 0-1,1 1 0,-1-1 1,1 0-1,-1 0 1,0 0-1,1 0 0,-1 0 1,0 0-1,1 0 0,-1 0 1,1 0-1,-1 0 0,0 0 1,1 0-1,-1 0 0,0 0 1,1-1-1,-1 1 1,0 0-1,1 0 0,-1 0 1,0 0-1,1-1 0,-1 1 1,0 0-1,1 0 0,-1-1 1,1 1-1,16-11 279,8-12-164,-20 17-119,-1 2-1,1-1 1,0 0-1,0 1 1,0 0 0,0 0-1,1 1 1,0-1-1,7-2 1,-10 58 248,-3-43 29,1 18-1557,4-24-2388,6-14-3357,-2-1-1594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29 14061,'0'0'5392,"-8"3"-4842,3-1-414,0 0 0,0 1 0,0 0 0,0 0 0,0 0 0,1 1 0,-1-1 0,1 1 0,0 0 0,0 1 0,0-1 0,1 1 0,-1-1 0,1 1 0,0 0 0,1 0 0,-1 0 0,1 1 0,0-1 0,-2 10 0,3-10 60,-7 33 1100,8-37-1281,0-1 1,0 1 0,0 0 0,0-1 0,1 1 0,-1 0 0,0-1-1,0 1 1,1 0 0,-1-1 0,1 1 0,-1 0 0,0-1 0,1 1-1,-1-1 1,1 1 0,0-1 0,-1 1 0,1-1 0,-1 1 0,1-1-1,0 0 1,-1 1 0,1-1 0,0 0 0,-1 1 0,1-1 0,0 0-1,-1 0 1,1 0 0,0 0 0,0 0 0,-1 0 0,1 0 0,0 0-1,0 0 1,-1 0 0,1 0 0,0 0 0,-1 0 0,1-1 0,0 1-1,-1 0 1,1 0 0,0-1 0,-1 1 0,2-1 0,4-2 47,1 0 0,-1 0 0,1 0-1,-1-1 1,0 0 0,0 0 0,-1-1 0,1 1 0,-1-1 0,0-1 0,8-10 0,-3 3-53,-1 0 0,0-1 0,-1 0 1,7-18-1,-7 4 16,-8 20-81,-8 18-66,3 0 146,1-1 0,0 1 0,0 0 0,1 0 0,0 0 0,0 0 0,1 0 0,1 1 0,0-1 0,0 0-1,2 21 1,0-30-59,-1 0 0,0 0-1,1 0 1,0 0 0,-1 0-1,1 0 1,0 0 0,-1 0-1,1 0 1,0-1 0,0 1 0,0 0-1,-1 0 1,1-1 0,0 1-1,0-1 1,0 1 0,0-1-1,0 1 1,0-1 0,1 1-1,-1-1 1,0 0 0,0 0-1,0 1 1,0-1 0,0 0 0,0 0-1,1 0 1,-1 0 0,0-1-1,0 1 1,0 0 0,0 0-1,0-1 1,2 1 0,1-1-1028,0 0 0,-1 0 0,1-1 0,0 1 0,0-1 1,0 0-1,-1 0 0,7-4 0,2-7-7837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11531,'0'0'6198,"0"10"-4335,0 6-1271,1-1 1,0 1 0,1-1-1,1 1 1,1-1-1,0 0 1,1 0-1,7 15 1,37 55-2136,-49-84 793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10730,'0'0'12140,"58"-21"-11500,-31 5-384,1 0-159,-3 0-65,-4 0 0,-4 3-897,-6 0-1473,-4 2-2723,-5 1-4036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25 11275,'0'0'10079,"-4"12"-9818,-1 2-10,1-1 0,0 1 0,1 0 0,0 0 0,1 0 0,1 1-1,1 20 1,0-33-229,0-1 1,0 0-1,0 0 0,0 0 0,0 0 0,1 0 0,-1 0 0,0 0 0,1 0 1,-1 0-1,1 0 0,-1-1 0,1 1 0,-1 0 0,1 0 0,0 0 0,-1 0 0,1-1 1,0 1-1,-1 0 0,1-1 0,0 1 0,0 0 0,0-1 0,0 1 0,0-1 0,0 0 1,0 1-1,1-1 0,1 1 33,0-1 1,-1 0-1,1 0 1,0 0-1,0 0 1,0-1-1,0 1 0,-1-1 1,1 0-1,4-1 1,4-3 67,-1 1 0,1-2 1,-1 0-1,12-8 0,-13 6-90,1 0 0,-1-1 1,0 0-1,-1 0 0,0-1 0,-1 0 0,0 0 1,0-1-1,-1 0 0,-1 0 0,1-1 0,-2 1 0,4-15 1,-16 70-51,4-31 56,2-1 0,0 0 0,0 1 0,1-1 0,1 1 0,1 19 0,-1-30-49,1-1 0,-1 1-1,1-1 1,-1 1 0,1 0 0,-1-1 0,1 0 0,0 1 0,0-1-1,0 1 1,0-1 0,0 0 0,0 0 0,0 0 0,0 1 0,1-1-1,-1 0 1,0 0 0,1-1 0,-1 1 0,1 0 0,-1 0 0,1-1 0,-1 1-1,3 0 1,19 2-2276,-1-5-3503,-9-2-1311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3.9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0 397 11499,'0'0'10308,"8"-6"-9389,-2 1-810,0-1 1,0 1 0,0-1 0,-1-1 0,1 1 0,-2-1 0,1 0-1,-1 0 1,0-1 0,0 1 0,-1-1 0,0 0 0,0 1 0,-1-1-1,0-1 1,-1 1 0,0 0 0,1-10 0,-5 6 146,-3 18-226,-3 22-44,7-16 147,1-1 0,1 0 0,0 1-1,0-1 1,4 19 0,-4-28-110,0 0-1,1-1 1,-1 1 0,0 0-1,1-1 1,-1 1 0,1-1 0,-1 1-1,1-1 1,0 1 0,0-1-1,0 1 1,0-1 0,0 0-1,0 0 1,0 1 0,0-1-1,0 0 1,0 0 0,1 0-1,-1 0 1,0 0 0,1 0-1,-1-1 1,1 1 0,-1 0-1,1-1 1,-1 1 0,1-1 0,0 0-1,-1 1 1,1-1 0,-1 0-1,1 0 1,0 0 0,-1 0-1,1 0 1,0 0 0,-1-1-1,1 1 1,-1 0 0,1-1-1,0 1 1,-1-1 0,1 0-1,-1 0 1,0 1 0,1-1 0,-1 0-1,2-2 1,7-4 16,0-2 0,-1 1 0,0-1 0,0 0 1,-1-1-1,0 0 0,-1 0 0,0-1 0,7-15 0,14-19-457,-21 42-1114,-4 13 915,-1 33 965,0-9 177,-2-33-502,0 0-1,1 0 1,-1 0-1,0 0 1,0 0 0,1 0-1,-1 0 1,1 0-1,-1 0 1,1 0-1,-1 0 1,1 0-1,-1 0 1,1 0-1,0 0 1,0-1-1,-1 1 1,1 0-1,0 0 1,0-1-1,0 1 1,0-1 0,0 1-1,0-1 1,0 1-1,0-1 1,0 0-1,0 1 1,0-1-1,0 0 1,0 0-1,0 1 1,0-1-1,0 0 1,0 0-1,0-1 1,2 1 0,-1-1 27,0 1 1,0-1 0,0 0 0,0 0 0,0 0 0,0 0 0,0-1 0,-1 1 0,1 0 0,0-1-1,-1 1 1,1-1 0,-1 0 0,1 1 0,-1-1 0,0 0 0,2-3 0,5-16 36,0-1 1,-2-1-1,0 1 1,-1-1-1,2-32 0,0-86-649,-6 154 630,-1-1 0,2 1-1,0-1 1,1 1 0,0-1-1,1 0 1,0 0 0,0 0-1,2-1 1,12 22 0,4-1-87,2-1 1,33 34-1,-26-30-595,-75-55-1815,-188-113 2285,231 132 190,0 1 0,0 0-1,0 0 1,0-1 0,0 1 0,1 0 0,-1-1-1,0 1 1,0-1 0,1 1 0,-1-1 0,0 0-1,1 1 1,-1-1 0,0 0 0,1 1 0,-1-1-1,1 0 1,-1 0 0,1 1 0,-1-1 0,1 0 0,0 0-1,0 0 1,-1 0 0,1 0 0,0 1 0,0-1-1,0 0 1,0 0 0,0 0 0,0 0 0,0 0-1,0 0 1,0 0 0,0 0 0,0 1 0,1-1-1,-1 0 1,0 0 0,1 0 0,-1 0 0,1 1-1,-1-1 1,1 0 0,-1 0 0,1 1 0,-1-1 0,1 0-1,0 1 1,-1-1 0,1 1 0,0-1 0,0 1-1,-1-1 1,1 1 0,0-1 0,0 1 0,0 0-1,-1-1 1,1 1 0,0 0 0,1 0 0,11-6 15,1 1 0,-1 1 1,17-3-1,-19 5 82,30-6-163,16-4-933,-26 0-5318,-28 8-332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12620,'0'0'7970,"-9"7"-7121,-7 7-367,1 0 0,0 1-1,-22 29 1,31-37-325,0 1 0,1 0 0,0 1 0,0-1 0,1 1-1,0 0 1,0 0 0,1 0 0,1 1 0,-1-1 0,1 1 0,0 9-1,2-18-150,0 0 0,1 0-1,-1 0 1,0 0 0,1 0-1,-1 0 1,1 0 0,-1 0-1,1-1 1,0 1 0,-1 0-1,1 0 1,0-1 0,-1 1-1,1 0 1,0-1 0,0 1-1,0-1 1,0 1 0,-1-1 0,1 1-1,0-1 1,0 0 0,0 1-1,0-1 1,0 0 0,0 0-1,0 0 1,2 1 0,42 2-318,-18 0-438,-26-3 721,1 0-1,-1 1 1,1-1 0,-1 1 0,0-1 0,1 1-1,-1 0 1,1-1 0,-1 1 0,0 0-1,0 0 1,1 0 0,-1 0 0,0 0 0,0 0-1,0 1 1,0-1 0,0 0 0,-1 0-1,1 1 1,0-1 0,1 3 0,-2 0 20,1-1 0,-1 0 1,0 0-1,1 0 0,-1 1 0,-1-1 1,1 0-1,0 0 0,-1 0 1,-1 6-1,-4 7 206,-1 1 1,0-1-1,-13 20 0,12-22 65,7-12-572,-7 11 880,2 1 1,0 0 0,-5 17-1,10-29-753,0 1 0,1 0-1,-1-1 1,1 1 0,0 0 0,0-1-1,0 1 1,0-1 0,0 1 0,0 0-1,2 4 1,-2-6-239,1 0-1,0 0 0,-1 0 1,1 0-1,0 0 1,-1 0-1,1-1 0,0 1 1,0 0-1,0 0 1,0-1-1,0 1 0,0 0 1,0-1-1,0 1 1,0-1-1,0 1 0,0-1 1,0 0-1,0 1 1,0-1-1,0 0 0,1 0 1,-1 0-1,0 0 1,0 0-1,2 0 0,3 0-6388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43 8456,'2'-3'992,"-1"0"0,1-1 0,-1 1 0,0 0 0,0-1 0,0 1 0,0-1 0,0 1 0,-1-1 0,1-4 0,-7 8 1989,-16 16-2637,7 1 27,0 1-1,1 1 1,-13 21 0,22-32-158,1 1 1,-1 0 0,1 0-1,1 1 1,-1-1 0,2 1 0,-1-1-1,2 1 1,-3 18 0,5-26-205,0-1 0,-1 0 1,1 0-1,0 0 0,0 0 0,0 0 1,0-1-1,0 1 0,0 0 0,0 0 1,0-1-1,0 1 0,0 0 0,0-1 1,0 1-1,0-1 0,1 1 0,-1-1 0,0 0 1,0 0-1,1 1 0,-1-1 0,0 0 1,0 0-1,1 0 0,-1 0 0,0 0 1,0-1-1,1 1 0,1-1 0,45-5-429,2-13-2902,-19 0-1780,-11 1-2051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7335,'0'0'16453,"9"-8"-15839,131-138-70,-136 143-565,-13 43-182,-4-10 202,7-19-7,1 0 1,1 0-1,-1 1 1,2-1 0,0 1-1,-3 23 1,21-44-10537,-7-3-26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89 4548,'0'0'9209,"2"-8"-6999,3-2-1234,4-11-123,-7-3 4760,-23 39-4134,-18 51-1314,36-61-84,1 1-1,0 0 1,0 0-1,0 0 1,0 0 0,1 0-1,0 0 1,1 0-1,-1 1 1,1 6-1,1-12-66,-1-1-1,0 1 0,1-1 1,-1 1-1,1-1 0,-1 1 1,1-1-1,0 1 1,-1-1-1,1 1 0,-1-1 1,1 0-1,0 1 0,-1-1 1,1 0-1,0 0 0,-1 0 1,1 1-1,0-1 1,-1 0-1,1 0 0,0 0 1,0 0-1,-1 0 0,1 0 1,0 0-1,-1-1 1,1 1-1,0 0 0,0-1 1,25-5 303,-18 2-286,0-1 0,-1 0 0,0 0 0,0-1 0,0 0 0,-1 0 0,1-1 0,-2 1 0,1-1 0,-1-1 0,0 1 0,0-1 0,-1 0 0,0 0 0,0 0 0,-1 0 0,0-1 0,-1 1 0,0-1 0,2-15 0,-4 23-34,0 0 1,0 1 0,0-1-1,0 0 1,0 1 0,0-1-1,0 1 1,0-1 0,0 0-1,0 1 1,-1-1-1,1 0 1,0 1 0,0-1-1,-1 1 1,1-1 0,0 1-1,-1-1 1,1 1-1,-1-1 1,1 1 0,0-1-1,-1 1 1,1-1 0,-1 1-1,1 0 1,-1-1 0,0 1-1,1 0 1,-1-1-1,1 1 1,-1 0 0,0 0-1,1 0 1,-1-1 0,0 1-1,1 0 1,-1 0-1,1 0 1,-1 0 0,0 0-1,1 0 1,-1 0 0,0 1-1,1-1 1,-1 0 0,0 0-1,1 0 1,-1 1-1,1-1 1,-2 1 0,0-1-97,0 1 0,0 0 0,0 1 1,-1-1-1,1 0 0,0 0 1,1 1-1,-1-1 0,0 1 0,0 0 1,1-1-1,-1 1 0,-1 3 0,-6 27-4874,12-12-4035,3-16 4508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10346,'0'0'10570,"-13"60"-9033,4-41-608,0 2-545,3-1-255,1-3-97,1-1 0,4-6-705,0-6-961,8-4-4868,-1-8 1057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11 8008,'0'0'14461,"-5"-3"-14242,4 2-195,-1 0-1,0 0 1,1 1 0,-1-1-1,0 0 1,1 1 0,-1-1-1,0 1 1,0-1 0,0 1-1,1 0 1,-1 0-1,0 0 1,0 0 0,0 0-1,0 0 1,1 1 0,-1-1-1,0 1 1,0-1 0,1 1-1,-4 1 1,-2 2 103,1-1 1,0 2-1,0-1 0,1 1 1,-10 9-1,9-8 33,0 0-1,0 0 1,0 0-1,1 1 1,0 0-1,0 0 1,1 0-1,0 0 1,0 1-1,1 0 1,0 0-1,0 0 1,1 0-1,0 0 1,0 0-1,0 9 1,3-15-149,0-1 0,0 0 0,0 0 0,0 0-1,0 1 1,0-1 0,1 0 0,-1 0 0,0-1 0,0 1 0,1 0 0,-1 0 0,1-1-1,-1 1 1,1-1 0,-1 1 0,1-1 0,-1 1 0,1-1 0,-1 0 0,1 0 0,-1 0 0,1 0-1,0 0 1,-1 0 0,4-1 0,46-1-1965,-9-11-5061,-21 4-256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11115,'0'0'13933,"7"-2"-13613,4-2-321,0-1 0,-1 0 0,0-1 0,0 0 0,0 0 0,-1-1 0,0-1-1,0 1 1,12-15 0,-21 21-4,0 1 0,0 0-1,0 0 1,0 0 0,0 0-1,1 0 1,-1 0 0,0-1-1,0 1 1,0 0 0,0 0-1,0 0 1,0 0-1,0 0 1,0 0 0,0 0-1,0 0 1,0 0 0,0-1-1,1 1 1,-1 0 0,0 0-1,0 0 1,0 0 0,0 0-1,0 0 1,0 0 0,0 0-1,1 0 1,-1 0 0,0 0-1,0 0 1,0 0 0,0 0-1,0 0 1,0 0 0,1 0-1,-1 0 1,0 0 0,0 0-1,0 0 1,0 0-1,0 0 1,0 0 0,1 0-1,-1 0 1,0 0 0,0 0-1,0 0 1,0 1 0,0-1-1,0 0 1,0 0 0,0 0-1,0 0 1,1 0 0,-1 0-1,0 0 1,0 0 0,0 1-1,0-1 1,0 0 0,0 0-1,0 0 1,0 0 0,0 0-1,0 0 1,0 0-1,0 1 1,-2 14-57,-7 18 162,-4-4 17,10-22-192,0-1-1,0 1 1,0 1 0,1-1-1,0 0 1,0 1 0,0 10-1,6-26-11743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8840,'0'0'14168,"-10"7"-13436,1-1-491,-1 1 0,1 1 1,1 0-1,-1 0 0,1 0 0,-9 13 0,13-15-129,-1 1 0,1 0-1,0-1 1,1 1-1,-1 1 1,1-1-1,1 0 1,0 1 0,0-1-1,0 1 1,1 0-1,-1 10 1,3-17-125,-1 0 0,0 0 0,1 0 0,0-1 0,-1 1 0,1 0 0,-1 0 0,1-1 0,0 1 0,-1-1 1,1 1-1,0 0 0,0-1 0,0 1 0,-1-1 0,1 0 0,0 1 0,0-1 0,0 0 0,0 1 0,0-1 0,0 0 0,0 0 0,0 0 0,-1 0 1,1 0-1,0 0 0,2 0 0,-2 0-81,1 0 0,-1 0 0,1 0 0,-1 0 0,1 0 0,0 1-1,-1-1 1,1 1 0,-1-1 0,0 1 0,1-1 0,-1 1 0,1 0 0,-1 0 0,0 0 0,0 0 0,1 0 0,-1 0 0,0 0 0,0 0 0,0 0 0,0 0 0,1 3 0,-1 6 120,0-1 1,0 1-1,-1-1 0,0 1 1,-1 0-1,0-1 0,-1 1 1,0-1-1,0 0 0,-1 1 1,0-1-1,-7 12 0,5-9 245,0 1 0,1-1-1,1 1 1,0 0-1,0 0 1,0 15 0,3 13-2701,0-14-7846,0-20 5947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2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11243,'0'0'9662,"-3"11"-8963,-15 53-265,5-22-752,1 0 0,3 0 0,-9 86 0,22-135-6454,6-16 2531,-5-1-836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8680,'0'0'8782,"1"8"-8115,1 7-216,1-1-1,0 0 1,0 0 0,2 0-1,0 0 1,0-1 0,11 20-1,-13-28-323,0 0 0,0 0 0,0 0 0,1-1 0,0 1 0,0-1 0,0 0 0,0 0 0,0 0 0,1 0 0,0-1 0,0 0 0,0 0-1,0 0 1,0-1 0,0 0 0,1 0 0,-1 0 0,1 0 0,0-1 0,0 0 0,-1 0 0,7 0 0,-7-2-69,-1 0-1,1-1 1,-1 1 0,0-1-1,0 1 1,0-1 0,0 0 0,0-1-1,0 1 1,-1-1 0,1 0 0,-1 0-1,0 0 1,1 0 0,-1 0 0,-1-1-1,1 1 1,0-1 0,-1 0 0,0 0-1,2-5 1,4-6 34,-1-1 0,0 1 0,-2-1 0,6-23-1,-7 22 15,-1 0-1,-1 0 0,-1 0 0,0-1 1,-2 1-1,-1-19 0,2 35-106,-1 0-1,1 0 0,0 0 1,-1 0-1,1 0 0,0 0 1,-1 0-1,0 0 1,1 0-1,-1 0 0,1 0 1,-1 0-1,0 0 1,0 0-1,1 0 0,-1 0 1,-2 0-1,3 1-28,0-1 1,-1 1-1,1 0 0,0 0 0,-1 0 1,1 0-1,-1 0 0,1 1 0,0-1 0,-1 0 1,1 0-1,0 0 0,-1 0 0,1 0 1,0 0-1,-1 1 0,1-1 0,0 0 1,-1 0-1,1 0 0,0 1 0,-1-1 0,1 0 1,0 0-1,0 1 0,-1-1 0,1 0 1,0 1-1,0-1 0,0 0 0,0 1 0,-1-1 1,1 0-1,0 1 0,0-1 0,0 1 1,0-1-1,0 0 0,0 1 0,0-1 1,0 0-1,0 1 0,0-1 0,0 0 0,0 1 1,0-1-1,0 1 0,0-1 0,1 0 1,-1 1-1,0-1 0,0 1 0,0 3-1041,0-1-1,1 1 0,-1 0 1,1 0-1,0 0 0,0-1 1,3 8-1,2 0-5233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9:44.2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 12556,'0'0'14061,"44"1"-21748,-32-10-10346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12556,'0'0'5061,"1"64"-3940,-1-39 96,-2 0-448,-2 2-481,1 1-128,-2-2-96,5-3 0,-1-4-32,1-5 0,0-4-128,0-6-961,0-15-13997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8968,'0'0'9022,"9"-3"-7591,7-1-831,1 0 0,-1 1 0,1 0 0,20 0-1,-29 3-482,0-1-1,-1 1 0,1 1 1,0 0-1,0 0 1,-1 0-1,1 1 0,-1 0 1,1 0-1,-1 1 0,0 0 1,0 0-1,7 5 0,-12-7-87,-1 0 1,1 1-1,-1-1 0,0 0 0,0 0 0,0 1 0,1-1 0,-1 1 0,-1-1 0,1 1 0,0-1 0,0 1 0,0-1 0,-1 1 0,1 0 0,-1-1 0,1 1 1,-1 0-1,0 0 0,0-1 0,0 1 0,0 0 0,0 0 0,0-1 0,0 1 0,0 0 0,-1 0 0,0 1 0,-2 5 195,0-1-1,-1 0 1,0 0-1,0 0 1,-7 7-1,8-10-135,0 0-1,0 0 0,0 0 1,0 1-1,1-1 0,0 0 0,0 1 1,0 0-1,0-1 0,-1 8 1,38-9-654,-31-2 574,-1 0 1,0 1-1,0 0 0,0-1 1,0 1-1,0 0 0,0 0 1,-1 1-1,1-1 0,-1 1 1,0-1-1,1 1 0,-1 0 1,0 0-1,-1 0 1,1 0-1,0 0 0,-1 0 1,0 0-1,1 1 0,-1-1 1,-1 0-1,1 1 0,0-1 1,-1 1-1,0-1 0,0 0 1,0 1-1,0-1 1,0 1-1,-1-1 0,1 1 1,-1-1-1,0 1 0,0-1 1,-1 0-1,1 0 0,-1 0 1,1 0-1,-1 0 0,0 0 1,0 0-1,0 0 0,0 0 1,-6 4-1,-3-1 236,0 0 0,-1-1 0,0 0 0,0 0 0,-1-2 0,1 1 1,-1-2-1,1 0 0,-1 0 0,0-1 0,0 0 0,0-1 0,-23-4 0,34 4-283,1 0 0,-1-1 1,0 1-1,1-1 0,-1 1 1,1-1-1,-1 0 0,1 0 1,-1 1-1,1-1 0,-1 0 1,1 0-1,0-1 0,0 1 0,-1 0 1,1 0-1,0-1 0,0 1 1,0 0-1,0-1 0,1 1 1,-1-1-1,0 1 0,1-1 1,-1 1-1,1-1 0,-1-3 1,1 4-380,0-1 0,0 1 0,0 0 0,0-1 0,0 1 0,1 0 0,-1-1 0,0 1 0,1 0 0,0 0 0,-1-1 0,1 1 0,-1 0 0,1 0 0,0 0 0,0 0 0,0 0 0,0 0 0,0 0 0,0 0 0,0 0 0,0 0 0,2 0 0,11-8-7365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6983,'1'-5'7463,"-1"1"-4837,0 0 4068,0 7-6694,5 5-32,-1 1-1217,0 1-1345,-1-5-2243,-3 3-3459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10570,'0'0'10410,"-3"12"-10891,9-12-704,0-2-769,-1-2-2722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13293,'0'0'10495,"-2"11"-10047,0 1-376,-5 36 784,-3 77-1,10-124-844,0 0 0,0 0 0,0 0 0,0 0 0,0 0 0,1 0 0,-1 0 0,0 0 0,0 0-1,1 0 1,-1 0 0,0 0 0,1 0 0,-1 0 0,1 0 0,-1 0 0,1-1 0,0 1 0,-1 0 0,1 0 0,0-1-1,0 1 1,-1 0 0,1-1 0,0 1 0,0-1 0,0 1 0,0-1 0,0 1 0,0-1 0,0 0 0,0 1 0,0-1-1,0 0 1,0 0 0,0 0 0,0 1 0,0-1 0,0 0 0,0-1 0,0 1 0,0 0 0,0 0 0,0 0-1,0-1 1,0 1 0,0 0 0,-1-1 0,3 0 0,2-1 27,1 0 0,-1 0 0,0-1 0,0 0-1,0 0 1,0 0 0,6-6 0,23-26 53,35-50 1,-46 56-77,-20 34 2,-3 17 27,-4 19 65,4-40-96,0-1 0,0 1 0,0-1 0,0 1 0,-1-1-1,1 1 1,0-1 0,0 1 0,0-1 0,0 1-1,0-1 1,0 1 0,0-1 0,0 1 0,1 0 0,-1-1-1,0 1 1,0-1 0,0 1 0,1-1 0,-1 1 0,0-1-1,0 0 1,1 1 0,-1-1 0,0 1 0,1-1-1,-1 0 1,1 1 0,-1-1 0,0 0 0,1 1 0,-1-1-1,1 0 1,-1 1 0,1-1 0,0 0 0,24-7 267,34-31-140,-50 32-156,-3 1 24,-3 3-15,-1 0-1,1 0 0,0 0 1,0 0-1,0 1 1,0-1-1,0 1 1,0 0-1,0 0 1,6-2-1,-9 40-29,-11 31-983,20-69-8349,-3-8 2536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10474,'0'0'17259,"9"3"-16672,13 0-147,0-1-1,31 0 1,-5-2-2509,-23 0-1382,-31 7-7402,-4-2 5723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1986,'0'0'22741,"9"24"-21652,8-24-320,3 0-320,-2 0-289,0 0-128,-2 0-64,-5 0-1025,-2 0-1794,-5 0-1665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3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12043,'3'3'6465,"5"-5"-4662,8-6-947,9-11-356,-1-1 1,0-1-1,-2-1 1,0-1-1,-2-1 1,-1-1-1,19-30 0,-25 36 127,-13 19-617,0 0 0,0 0 0,0 0 0,0 0 0,0 0 1,0 0-1,0 0 0,0 0 0,0 0 0,0 0 0,0 0 0,0 1 0,0-1 0,0 0 0,0 0 0,0 0 0,0 0 1,0 0-1,0 0 0,0 0 0,0 0 0,0 0 0,0 0 0,0 0 0,1 0 0,-1 0 0,0 0 0,0 0 0,0 0 0,0 0 1,0 0-1,0 0 0,0 0 0,0 0 0,0 0 0,0 0 0,0 0 0,1 0 0,-1 0 0,0 0 0,0 0 0,0 0 1,0 0-1,0 0 0,0 0 0,0 0 0,0 0 0,0 0 0,0 0 0,0 0 0,0 0 0,0 0 0,1 0 0,-1 0 1,0 0-1,-9 34 609,3-13-753,0 3-50,-12 54 685,13-27-2975,15-54-11646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14286,'0'0'12491,"5"8"-12555,-4-6-769,4-2-1281,-3 0-1537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31 10122,'0'0'15390,"4"-7"-15005,-4 6-382,10-21 140,-16 22-31,-14 11 30,4-1 26,2 1-1,-1 1 1,1 0 0,-13 16 0,23-24-115,0 0 0,1 1 1,-1-1-1,1 1 0,0-1 1,0 1-1,1 0 0,0 0 1,-1 0-1,2 1 0,-1-1 1,0 0-1,1 1 1,0-1-1,1 1 0,-1-1 1,1 11-1,1-14-98,0 0 0,0-1 0,0 1 0,1-1 0,-1 0 0,0 1 0,0-1 0,1 0 0,-1 0 0,1 0 0,-1 0 0,1 0 0,0 0 0,-1 0 0,1-1 0,0 1 0,0 0 0,-1-1 0,1 0-1,0 1 1,0-1 0,0 0 0,0 0 0,-1 0 0,4 0 0,49-3-7870,-35-7 1173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7.4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71 1 4837,'0'0'9758,"-2"11"-9704,-23 91 217,13-61 87,2 0 0,1 1 0,-4 70-1,13-111-313,0 0 0,0 0 0,0 0 0,0 1 0,0-1 0,0 0 0,1 0 0,-1 0 0,0 0 0,0 0 0,1 0 0,-1 0 0,1 0 0,-1 0 0,1 0 0,-1 0 0,1 0 0,0 0 0,-1 0 0,1 0 0,0-1 0,0 1 0,0 0 0,0-1 0,-1 1 0,3 1 0,-1-2 52,0 1-1,0-1 1,0 0-1,1 1 0,-1-1 1,0 0-1,0 0 0,0 0 1,0-1-1,0 1 1,1-1-1,3 0 0,4-3 254,1-1-1,0 1 0,-1-2 0,12-7 1,0-2-259,1-1-1,-2 0 1,0-2 0,-2 0 0,1-2-1,-2 0 1,-1-1 0,-1-1 0,0 0 0,16-33-1,-31 54-154,-1 0-1,1 0 1,-1 0-1,1 0 0,-1 0 1,1 0-1,-1 0 1,0 0-1,1 0 0,-1 0 1,0 0-1,0 0 1,0 0-1,0 0 0,0 0 1,0-1-1,0 1 1,0 0-1,0 0 0,-1 0 1,1 0-1,0 0 1,-1 0-1,0-1 0,0 2-295,0-1-1,0 0 0,-1 1 0,1 0 1,0-1-1,-1 1 0,1 0 0,0 0 0,-1 0 1,1 0-1,0 0 0,-1 0 0,1 0 1,0 0-1,-1 0 0,1 1 0,-2 0 1,-16 5-6654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6790,'0'0'18930,"8"-10"-18839,13-16-35,79-95 507,-109 168 67,0-10-442,-2 5-473,2-20-7887,15-32 496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16560,'0'0'8909,"-1"11"-8204,-8 45 38,2-18-744,-3 59 1,10-114-18684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12876,'0'0'10987,"58"0"-9898,-33 0-673,1 0-320,0 0-32,-3-1-769,-4-5-2017,-6-3-2851,-6-2-10571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4 195 6374,'0'0'7527,"0"7"-5130,-1 2-1463,-1 11 74,5-2 3381,-2-18-4263,-1 1-1,1-1 1,-1 0-1,1 1 1,-1-1-1,1 0 0,-1 1 1,1-1-1,0 0 1,-1 0-1,1 0 1,-1 1-1,1-1 0,0 0 1,-1 0-1,1 0 1,-1 0-1,1 0 0,0 0 1,-1 0-1,1 0 1,0 0-1,-1-1 1,1 1-1,-1 0 0,1 0 1,0 0-1,-1-1 1,1 1-1,-1 0 1,1-1-1,-1 1 0,1 0 1,-1-1-1,1 0 1,20-12 814,7-10-752,-1-2-1,-1 0 1,-1-2 0,-1 0-1,-2-2 1,30-49-1,-56 86-279,1 1-1,0-1 0,0 1 0,-2 18 0,-2 2-46,0-1-2059,1 0 0,2 0-1,1 1 1,0 43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12204,'0'0'10901,"12"2"-9743,50 2-369,0-2 0,98-11 0,23 1-716,-171 8-526,43-2 734,-30-6-2758,-24 8 2039,0-1 0,0 0 0,0 1 0,0-1 0,0 0 0,0 0 0,0 1 0,-1-1 0,1 0 0,0 0 0,0 0 0,-1 0 0,1 0-1,0 0 1,0-2 0,2-7-5557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10634,'0'0'8130,"10"-7"-6304,41-33-342,-1-1 0,-2-3 0,64-76 0,-114 170-1099,-3-32-225,-1 0 1,-14 31 0,12-32-66,1 0 1,-7 29 0,16-43-4358,7-8 1399,7-9-2867,-2-3-1568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11915,'0'0'9225,"0"8"-7938,-2 17-257,-1 0 1,-9 35 0,-7 48-2202,19-106 474,0 1-990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14926,'0'0'10698,"50"0"-10666,-31-1 0,-1-2-608,2 1-1634,-3-2-1826,-2-1-3203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63 11499,'0'0'8968,"4"9"-7948,-2-5-866,0-1 0,-1 1 1,1 0-1,-1 0 0,0 0 0,0 0 0,0 1 0,-1-1 1,1 0-1,-1 0 0,0 0 0,0 0 0,-1 1 0,1-1 1,-1 0-1,0 0 0,0 0 0,0 0 0,-1 0 0,1 0 1,-1 0-1,0-1 0,0 1 0,-5 6 0,-15 27 2492,19-32-745,15-25-1312,-5 5-574,-1 0 1,-1 0-1,0-1 1,0 1-1,-2-1 1,0 0 0,-1 0-1,0-1 1,-2 1-1,-1-26 1,1 41-86,3 4-59,-1-1 111,1 1 1,0-1-1,1 0 1,-1 0-1,0 0 1,1-1-1,-1 1 1,1-1-1,5 2 1,0-1-201,1 0-1,0-1 1,0 0 0,19-1-1,-26 0-613,1 0 0,-1 0 0,0-1 0,0 0 0,1 0 0,-1 0 0,0 0 0,0 0 0,0 0 0,5-4 0,6-7-8948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88 7751,'1'0'387,"-1"-1"0,0 0 0,0 0 0,0 1 0,0-1 0,0 0 0,0 0 0,0 1 0,0-1 0,0 0 0,0 0 0,0 0 0,0 1-1,0-1 1,-1 0 0,1 1 0,0-1 0,-1 0 0,1 0 0,-1 1 0,1-1 0,0 1 0,-1-1 0,1 0 0,-1 1 0,0-1 0,0 0 0,-13 13 2101,-12 36-1845,23-39-479,1 1 1,0-1-1,0 0 1,1 1 0,-1 14-1,3-23-142,-1 0-1,1-1 1,0 1-1,-1 0 1,1 0-1,0-1 1,0 1-1,0 0 1,0-1-1,0 1 1,-1-1-1,1 1 1,0-1-1,0 1 1,0-1-1,0 0 1,0 0-1,1 1 1,-1-1-1,0 0 1,0 0-1,0 0 1,0 0-1,0 0 1,0 0-1,1-1 1,33-2 726,-29 1-679,0-1-1,0 0 1,0-1-1,-1 1 1,0-1-1,1 0 1,-1-1-1,0 1 1,-1-1-1,1 0 0,-1 0 1,0 0-1,0-1 1,3-6-1,-4 7 37,0 0 0,0 0-1,-1-1 1,0 1 0,0-1-1,0 1 1,0-1-1,-1 0 1,0 0 0,0 0-1,-1 0 1,1 0 0,-1 0-1,-1 0 1,-1-11 0,0 14-89,1 1 1,-1-1 0,0 1 0,0 0-1,0 0 1,-1 0 0,1 0 0,0 0-1,-1 0 1,1 1 0,-1-1 0,0 1-1,1-1 1,-1 1 0,0 0 0,0 0-1,0 1 1,0-1 0,0 1 0,0-1-1,0 1 1,0 0 0,0 0 0,0 0-1,0 0 1,0 1 0,0-1 0,-5 2-1,8-1-95,-1 0 1,0 0-1,0 0 0,0 0 0,1 0 0,-1 0 0,0 0 0,1 0 0,-1 0 0,1 0 0,-1 0 0,1 0 0,0 0 0,-1 0 0,1 0 0,0 1 0,0-1 1,0 0-1,0 0 0,0 0 0,0 1 0,0-1 0,0 0 0,1 0 0,-1 0 0,0 0 0,1 0 0,-1 1 0,1-1 0,-1 0 0,1 0 0,-1 0 0,2 1 0,23 33-8063,-11-23 1389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7.7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6758,'0'0'9738,"38"46"-9674,-15-45-513,1-1-1985,6-4-1602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58 5093,'0'0'5109,"8"-7"-3406,4-1-938,11-8 113,-6-4 3191,-17 19-3973,0 1 1,0 0 0,0 0-1,1 0 1,-1 0-1,0 0 1,0 0 0,0 0-1,0 0 1,0 0-1,0-1 1,0 1 0,0 0-1,0 0 1,0 0 0,0 0-1,0 0 1,0-1-1,1 1 1,-1 0 0,0 0-1,0 0 1,0 0-1,0 0 1,0 0 0,0-1-1,0 1 1,-1 0 0,1 0-1,0 0 1,0 0-1,0 0 1,0-1 0,0 1-1,0 0 1,0 0 0,0 0-1,0 0 1,0 0-1,0 0 1,0 0 0,0-1-1,-1 1 1,1 0-1,0 0 1,0 0 0,0 0-1,0 0 1,0 0 0,0 0-1,-1 0 1,1 0-1,0 0 1,0 0 0,0 0-1,0 0 1,-14 1 1145,-13 9-1137,25-9-64,-21 14 455,0 1 1,-25 23-1,43-36-423,1 1 0,0 0 0,0 0-1,0 1 1,1-1 0,-1 1 0,1 0-1,0 0 1,1 0 0,-1 0 0,1 0 0,0 0-1,0 1 1,0-1 0,1 1 0,0-1-1,-1 12 1,3-16-65,-1 0-1,0 1 1,1-1-1,0 0 1,-1 0-1,1 0 1,0 0 0,-1 0-1,1 0 1,0-1-1,0 1 1,0 0-1,0 0 1,0 0-1,0-1 1,0 1-1,0-1 1,0 1 0,0-1-1,0 1 1,0-1-1,1 1 1,-1-1-1,0 0 1,0 0-1,0 0 1,1 1-1,1-2 1,44 2-310,-36-1-133,37-4-3055,-17-6-2063,-8 0-2268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18:4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11627,'0'0'14157,"9"-4"-13575,16-7-404,0-1 0,-2-2-1,1 0 1,-2-2 0,0 0-1,26-26 1,-62 80 415,6-20-393,1 1 1,1 0 0,1 0-1,1 1 1,-4 33 0,5 13-2153,4-57-2265,5-5-3166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27 212 3716,'0'0'14397,"-4"8"-13025,-2 1-894,-11 22 1772,24-38 4086,6-8-4825,15-17-1468,-3 0 265,-2 0-1,-1-2 1,-2-1-1,17-38 1,-56 141-180,3-34-83,0-3 150,-16 44 1,29-66-169,0 0 1,1 0-1,0 1 1,0-1-1,1 1 0,0-1 1,1 1-1,0-1 0,2 18 1,-1-26-26,-1 0-1,0-1 1,1 1 0,-1 0 0,0 0 0,1 0 0,-1 0-1,1-1 1,0 1 0,-1 0 0,1 0 0,-1-1-1,1 1 1,0 0 0,0-1 0,-1 1 0,1-1 0,0 1-1,0-1 1,0 1 0,0-1 0,0 0 0,-1 1 0,1-1-1,0 0 1,0 0 0,0 0 0,0 0 0,0 1 0,0-1-1,0-1 1,0 1 0,0 0 0,0 0 0,0 0 0,0 0-1,0-1 1,0 1 0,-1 0 0,1-1 0,0 1 0,0-1-1,0 1 1,1-2 0,47-26-23,-40 22-72,28-20-3542,-17 1-5873,-13 11 1286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8776,'0'0'20521,"-9"0"-19629,9 0-874,1-1 0,-1 0 1,0 0-1,0 1 1,1-1-1,-1 0 0,0 0 1,0 1-1,0-1 1,0 0-1,0 0 1,0 0-1,0 1 0,0-1 1,0 0-1,-1 0 1,1 1-1,0-1 1,0 0-1,-1 0 0,1 1 1,-1-2-1,0 2-18,0 0-1,0 1 0,0-1 1,0 0-1,0 1 1,0-1-1,0 0 0,1 1 1,-1-1-1,0 1 1,0-1-1,0 1 0,0 0 1,1-1-1,-1 1 1,0 0-1,1 0 0,-1-1 1,0 1-1,0 1 1,-1 1-10,0-2 9,1 0-1,0 0 1,0 0-1,0 1 1,-1-1 0,2 0-1,-1 1 1,0-1-1,0 1 1,0-1 0,0 1-1,1-1 1,-1 1-1,1 0 1,-1 1 0,32-27 177,-15 0-202,-17 24 25,0 0-1,0 0 1,0 1 0,0-1-1,0 0 1,0 1-1,0-1 1,0 1-1,0-1 1,0 1-1,0-1 1,0 1 0,0-1-1,1 1 1,-1 0-1,0 0 1,0-1-1,1 1 1,-1 0-1,0 0 1,1 0-1,-2 2 1,-3 2 14,2-2 166,6-17-56,-3 13-160,-3 22-188,0-12-74,-2 8-839,0-8-4599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234 200 1634,'9'-6'1009,"1"-2"-1034,15-10 2371,38-37-1,-57 51-1618,-1-1 0,0 0 0,-1-1 0,1 1 0,-1-1 0,-1 0 0,1 0 0,-1 0 0,1 0 0,-2 0 0,1-1 0,-1 0 0,0 1 1,2-14-1,-4 19-636,-1 0 1,1 0-1,-1 1 1,0-1 0,1 0-1,-1 0 1,1 1-1,-1-1 1,0 1 0,0-1-1,1 1 1,-1-1 0,0 1-1,0-1 1,1 1-1,-1 0 1,0-1 0,0 1-1,0 0 1,0 0-1,0 0 1,0-1 0,1 1-1,-1 0 1,0 0 0,0 0-1,0 1 1,0-1-1,0 0 1,0 0 0,-1 1-1,-34 5 298,19 1-323,0 0 0,1 1 0,-1 1 0,2 1 0,-1 0 0,-14 14 0,3-1 113,1 2 0,-28 32-1,43-44-59,1 0-1,0 0 1,1 1-1,0 0 1,1 1-1,1-1 0,0 2 1,1-1-1,1 1 1,0 0-1,2 0 1,-1 0-1,2 0 1,0 1-1,1 29 0,1-43-100,0 1 0,0-1-1,1 1 1,0-1-1,-1 1 1,1-1-1,0 0 1,1 1-1,-1-1 1,1 0-1,-1 0 1,1 0-1,0 0 1,0 0-1,0 0 1,0-1-1,1 1 1,-1-1-1,1 1 1,0-1 0,0 0-1,-1 0 1,1 0-1,1 0 1,-1-1-1,0 1 1,0-1-1,0 0 1,1 0-1,-1 0 1,1 0-1,-1-1 1,1 1-1,3-1 1,1 0 10,-1 0 1,1 0-1,0-1 1,0 0-1,-1 0 1,1-1-1,0 0 1,-1-1-1,0 1 1,0-1-1,0-1 1,0 1-1,0-1 1,9-7-1,-8 4-6,0-1-1,-1 0 1,0 0 0,0 0-1,8-15 1,-13 20-15,0 0 1,0 0-1,0 0 1,-1-1-1,1 1 1,-1-1-1,0 0 1,0 1-1,0-1 1,0 0-1,-1 1 1,1-1 0,-1 0-1,0 0 1,0 0-1,0 1 1,-1-1-1,-1-7 1,1 10-13,0 0 1,0 0 0,0 0 0,0 0 0,0 0-1,0 1 1,0-1 0,0 0 0,0 1-1,-1-1 1,1 0 0,0 1 0,0 0 0,-1-1-1,1 1 1,0 0 0,0-1 0,-1 1 0,1 0-1,0 0 1,-1 0 0,1 0 0,0 1-1,-1-1 1,1 0 0,0 0 0,-1 1 0,-1 0-1,-35 15-97,37-15 97,0 0 0,-1 0-1,1 0 1,0 0-1,-1 0 1,1 0-1,0 1 1,0-1-1,0 0 1,0 1-1,0-1 1,0 1-1,1-1 1,-1 1-1,0-1 1,1 1-1,-1-1 1,0 4-1,2-4 8,-1 0 0,1-1 0,-1 1-1,1 0 1,-1-1 0,1 1 0,-1-1-1,1 1 1,0-1 0,-1 1-1,1-1 1,0 1 0,-1-1 0,1 0-1,0 1 1,-1-1 0,1 0 0,0 0-1,0 1 1,0-1 0,-1 0-1,1 0 1,0 0 0,0 0 0,0 0-1,0 0 1,7 0 11,0-1-1,-1 1 1,1-1-1,0-1 1,-1 1-1,0-1 1,9-3-1,22-16-342,-30 16 267,0 1 0,0-1 0,0 1 0,1 0 0,0 1 0,0 0 0,0 0-1,0 1 1,10-1 0,-18 7 106,0-1 0,0 1-1,0 0 1,0 0 0,-1-1 0,1 1-1,-1 0 1,0 0 0,0 0-1,-1 0 1,0 4 0,-2 5 225,0 0-1,0 0 1,-1 0 0,-1-1 0,-12 23-1,12-25-376,0 0-1,0 0 0,1 1 0,0 0 1,1 0-1,0 0 0,1 0 1,-1 12-1,7-27-6088,4-11 406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7591,'0'0'11926,"-2"10"-10719,-13 57 119,-26 73 0,1-4-1058,39-133-673,-7 21 1113,2-14-2684,-1-10-4733,2-7 2177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11787,'0'0'2232,"8"-6"255,4 0-1845,0-1 0,0 2-1,0-1 1,1 2 0,-1 0-1,1 0 1,0 1 0,0 1-1,21-2 1,-17 3-171,-3 0-283,1 1 0,0 0 0,0 1 1,20 3-1,-32-3-191,-1-1 1,0 0-1,0 1 0,0 0 1,0-1-1,0 1 0,0 0 1,0 0-1,0 0 0,0 0 1,0 0-1,0 1 0,-1-1 1,1 1-1,-1-1 0,1 1 1,-1-1-1,1 1 0,-1 0 1,0 0-1,0 0 0,0-1 1,0 1-1,0 0 0,0 1 1,0-1-1,-1 0 0,1 0 1,-1 0-1,1 0 0,-1 0 1,0 1-1,0-1 0,0 0 1,0 0-1,-1 5 0,0-3 20,-1 0 0,1 0-1,-1 0 1,0 0 0,0 0-1,0 0 1,-1 0 0,1-1-1,-1 1 1,0-1 0,0 1-1,-5 3 1,-48 38 131,27-23-118,10-8-76,2 0 220,0 1 1,-18 18-1,32-30-114,1 0 0,-1-1 0,1 1 0,0 0 0,-1 1 0,1-1 0,1 0 0,-1 1 0,0-1 0,1 1 0,0-1 0,0 1 0,0-1 0,0 1 0,0 0 0,1 0 0,0-1 0,0 1 0,0 6 0,1-8-47,0 0-1,0 0 1,0 0 0,1-1 0,-1 1 0,0 0 0,1-1 0,-1 1 0,1-1 0,-1 0 0,1 1 0,0-1 0,0 0 0,0 0 0,0 0 0,-1 0 0,1 0 0,3 0 0,43 13 88,-38-11-80,70 22-1937,-29-4-8206,-41-17 3748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14446,'0'0'6486,"-9"2"-5974,-1 0-291,1 1 0,0 0 0,0 0 0,0 1 0,1 0 0,-1 1 0,-12 9 0,17-12-143,1 0 1,-1 1-1,1-1 0,0 1 1,0 0-1,0 0 0,0 0 1,1 0-1,-1 1 0,1-1 1,0 1-1,0-1 0,0 1 1,0 0-1,1 0 0,-1 0 1,1 0-1,0 0 0,1 0 1,-1 0-1,0 0 0,1 0 1,0 0-1,1 6 0,-1-8-68,1 0-1,0 0 0,0 0 0,1 0 1,-1-1-1,0 1 0,1 0 0,-1-1 1,1 1-1,-1-1 0,1 1 0,0-1 1,-1 0-1,1 1 0,0-1 0,0 0 1,0 0-1,0-1 0,0 1 0,4 1 1,53 12-145,-42-11-143,-7-1 167,-1 1 1,0 0 0,0 0-1,-1 1 1,1 0 0,-1 1 0,1-1-1,12 12 1,-19-15 125,0 1 1,-1-1-1,1 1 0,-1-1 0,1 1 1,-1 0-1,0 0 0,0 0 0,0 0 1,0 0-1,0 0 0,0 0 0,0 0 1,-1 0-1,1 0 0,-1 0 0,1 1 1,-1-1-1,0 0 0,0 0 1,0 1-1,0-1 0,0 0 0,-1 0 1,1 0-1,-1 1 0,1-1 0,-1 0 1,0 0-1,0 0 0,0 0 0,0 0 1,0 0-1,0 0 0,-1-1 0,1 1 1,0 0-1,-1-1 0,0 1 1,1-1-1,-1 1 0,-3 1 0,-2 3 220,0 0 0,-1 0 0,1 0 0,-1-1 0,-1 0 0,1-1 0,-1 0-1,0 0 1,0-1 0,0 0 0,0-1 0,0 0 0,-1 0 0,1-1 0,-1 0 0,1-1-1,-1 0 1,-18-2 0,26 1-318,0 0 1,0 1-1,0-1 0,1 0 1,-1 0-1,0 0 0,1 0 1,-1 0-1,1 0 0,-1 0 0,1-1 1,-1 1-1,1-1 0,0 1 1,0-1-1,-1 1 0,1-1 0,0 0 1,1 1-1,-2-4 0,0-9-3848,7-1-3533,5 2-3645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4068,'0'0'18492,"10"4"-17328,12 3-540,1 0 0,1-2 1,-1 0-1,44 1 0,40-3-281,-35-3-4693,-7-1-5201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0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3075,'0'0'18930,"37"43"-17393,-3-38-416,8-3-416,4 0-289,-3-2-255,-1 1-97,-7 1-225,-5-2-1760,-9 0-2083,-5 0-4869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8.1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105 1 4708,'0'0'6385,"-11"6"-4538,4-2-1688,-45 29 1430,49-31-1431,1 0-1,-1 0 1,0 1-1,1-1 1,0 1-1,-1 0 1,1-1-1,0 1 1,0 0-1,1 0 1,-1 1-1,1-1 1,-1 0-1,1 0 1,0 1-1,0-1 1,1 1-1,-1 3 1,1-7-151,0 1 1,0 0 0,0-1 0,0 1-1,0 0 1,1-1 0,-1 1-1,0 0 1,0-1 0,1 1 0,-1 0-1,0-1 1,1 1 0,-1-1 0,0 1-1,1-1 1,-1 1 0,1-1-1,-1 1 1,1-1 0,0 1 0,-1-1-1,1 0 1,-1 1 0,1-1-1,0 0 1,-1 0 0,1 1 0,-1-1-1,1 0 1,1 0 0,29 0 219,-23-1-284,0-1 0,0 0 0,0 0 1,0-1-1,10-5 0,13-17-1394,-30 24 1469,0 0 0,0 0 0,0 1 1,0-1-1,0 0 0,0 0 0,0 0 0,-1 0 0,1-1 1,0 1-1,-1 0 0,1 0 0,0 0 0,-1-1 0,1 1 1,-1 0-1,0 0 0,0-1 0,1 1 0,-1 0 0,0-1 0,0 1 1,0 0-1,0-1 0,0 1 0,-1-2 0,1 3-15,-1 0 0,1 0 0,0 0 0,-1 0 0,1 0 0,0 0 0,-1 0 0,1 0 0,-1 0 0,1 0 0,0 0 0,-1 0 0,1 0 0,0 1 0,-1-1 0,1 0 0,0 0 0,-1 0-1,1 1 1,0-1 0,0 0 0,-1 0 0,1 1 0,0-1 0,0 0 0,-1 1 0,1-1 0,0 0 0,0 1 0,0-1 0,0 0 0,0 1 0,-1-1 0,1 0 0,0 1 0,0-1 0,0 0 0,0 1 0,0-1 0,0 0 0,0 1-1,0 0 1,-6 16 169,6-13-138,-1-1 0,1 1 0,0-1 0,0 1 1,0 0-1,0-1 0,1 1 0,-1-1 0,1 1 0,2 5 0,10 4-1525,12-11-3879,-12-5 277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4356,'0'0'18813,"9"-6"-17708,27-21-432,-1-1 1,-2-2 0,43-49 0,82-121 389,-158 200-1054,0 0 1,1 0 0,-1 0-1,0 0 1,0 0 0,0 1-1,0-1 1,0 0 0,0 0-1,0 0 1,0 0 0,0 0-1,1 0 1,-1 0-1,0 0 1,0 0 0,0 0-1,0 1 1,0-1 0,0 0-1,1 0 1,-1 0 0,0 0-1,0 0 1,0 0 0,0 0-1,0 0 1,0 0-1,1 0 1,-1 0 0,0 0-1,0 0 1,0 0 0,0 0-1,0 0 1,1 0 0,-1-1-1,0 1 1,0 0-1,0 0 1,0 0 0,0 0-1,0 0 1,0 0 0,1 0-1,-1 0 1,0 0 0,0 0-1,0-1 1,0 1 0,0 0-1,0 0 1,0 0-1,0 0 1,0 0 0,0 0-1,0-1 1,0 1 0,0 0-1,0 0 1,0 0 0,0 0-1,0-1 1,-1 20 122,-9 25 10,1-21 32,-4 9 114,2 0 1,1 0 0,1 1 0,2 1-1,-6 67 1,13-101-801,13-17-12672,-11 13 10790,9-12-6291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3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4676,'0'0'20254,"4"11"-19496,-1-5-632,0 1-1,-1-1 1,0 1-1,0 0 1,-1-1-1,1 1 0,-1 0 1,-1 0-1,0 0 1,0 0-1,0 0 1,-1 0-1,-2 11 1,-3 9 245,1-1 0,1 1 0,-1 49 0,6-80-7788,-7-15 329,-1 4-898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11627,'0'0'15695,"57"-4"-15119,-29 4-351,0 0-225,-1-2-32,2 0-1250,-4-1-1985,-4-2-1794,-2 0-5701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0:3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16207,'0'0'10538,"10"-4"-10185,0-1-233,1 2 0,-1-1 0,0 1 0,1 1 0,0 0 0,13-1 0,-22 3-103,1 0-1,0 0 1,-1 0 0,1 0-1,0 0 1,0 1 0,-1-1-1,1 1 1,-1 0 0,1 0 0,0-1-1,-1 2 1,0-1 0,1 0-1,-1 0 1,0 1 0,1 0-1,-1-1 1,0 1 0,0 0 0,0 0-1,-1 0 1,1 0 0,0 0-1,-1 0 1,1 1 0,-1-1-1,0 1 1,0-1 0,0 1 0,0-1-1,0 1 1,0-1 0,-1 1-1,1 4 1,-2 64 313,-1-27 819,2-44-808,0-41 1010,-19-175-732,41 220-629,4 3-44,0-2 0,-1 0 0,53 2 0,-12-11-4829,-44-4-2046,-2-7-6091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25 265 3395,'0'0'12844,"-4"7"-11199,-1-1-1081,-7 13-112,8-1 3053,23-22 1022,-7-4-4069,-1-1 0,-1 0 0,0 0 1,0-1-1,-1-1 0,13-17 0,42-75 243,-43 56-330,-18 38-304,1 0 0,-1 0 0,2 1 0,-1-1 0,1 1 0,0 0 0,8-8 0,-15 54 217,3-15-247,-15 74 47,7-53-19,-3 78-1,10-119-61,0 0 0,0 0 0,0 1 0,1-1 0,-1 0-1,1 0 1,0 0 0,0 0 0,0 0 0,0 0 0,1 0 0,-1 0 0,1-1-1,0 1 1,0 0 0,3 2 0,-4-3 4,1-1 1,-1 0-1,1 0 0,0 0 1,0 0-1,-1 0 0,1-1 1,0 1-1,0 0 0,0-1 1,0 0-1,0 1 0,0-1 1,0 0-1,0 0 0,0 0 1,0 0-1,0 0 0,0 0 1,0-1-1,0 1 0,-1-1 1,1 1-1,0-1 0,0 0 1,0 0-1,0 0 0,1-1 1,8-5-95,0 0 0,0-1 1,15-13-1,-9 2-3501,-6 1-4830,-7 4-273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0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 13741,'0'0'14734,"-3"-3"-14681,-6-5-59,10 10 1646,-4-1-1641,0 1-1,0 0 1,0 0 0,0 0-1,0 0 1,1 0 0,-1 1-1,1-1 1,0 1 0,0-1-1,0 1 1,0 0 0,0 0-1,0 0 1,1 0 0,0 0-1,-1 0 1,1 1 0,-1 3-1,2-6-8,3-3 25,0 0 1,0 0 0,0 0-1,0 0 1,-1-1 0,1 1-1,-1-1 1,0 0 0,0 1 0,0-1-1,0 0 1,0 0 0,0-1-1,-1 1 1,0 0 0,2-4-1,-28 31-164,25-23 148,-1 0 1,0 0-1,1 0 0,-1-1 1,1 1-1,-1 0 0,1 0 1,-1 0-1,1 0 0,0 0 1,-1 0-1,1 0 0,0 0 1,0 0-1,0 0 0,0 0 1,0 0-1,0 2 0,11-3 49,-9-1-44,0 1 0,-1-1 0,1 0 1,-1 0-1,1 0 0,-1 0 0,0 0 1,1 0-1,-1-1 0,0 1 0,0 0 1,0-1-1,0 1 0,0 0 0,0-1 1,0 1-1,0-1 0,-1 0 0,1 1 1,0-1-1,-1-2 0,0 4 12,-18 31-128,2 5 123,18-33 33,8-22-8,-4 2-688,-10 17-266,-4 12-2306,4 5-4346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5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3587,'34'-78'6318,"-20"24"4597,-17 91-6004,4 25-3357,-1 13-1186,-4-26-217,-4 70-21,10 158 0,0-264-786,0-29-6237,-2 3-2668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 4548,'21'-15'14444,"-21"15"-14269,1 0 0,-1 0 0,0-1 0,1 1 0,-1 0 0,0 0 0,1 0 1,-1 0-1,1 0 0,-1 0 0,0 0 0,1 0 0,-1 0 0,0 1 0,1-1 0,-1 0 0,0 0 0,1 0 0,-1 0 0,0 0 0,1 1 0,-1-1 0,0 0 0,0 0 1,1 0-1,-1 1 0,0-1 0,0 0 0,1 0 0,-1 1 0,0-1 0,1 1 0,0 3 6,0 1 0,0-1-1,-1 1 1,1-1 0,-1 1 0,0 0 0,0 5-1,0-1 249,-2 7-284,0 1 0,-1-1 0,-1 1 0,-1-1 0,0 0-1,-1 0 1,0-1 0,-1 0 0,-11 16 0,7-10-25,0 1-1,2 0 1,-11 34-1,20-55-111,0 0 0,-1 0 0,1 0 0,0-1-1,0 1 1,0 0 0,-1 0 0,1 0 0,0 0 0,0-1 0,0 1 0,0 0 0,1 0-1,-1 0 1,0 0 0,0-1 0,0 1 0,1 0 0,-1 0 0,0-1 0,1 1 0,-1 0 0,1 0-1,-1-1 1,1 1 0,-1 0 0,1-1 0,-1 1 0,1-1 0,0 1 0,-1-1 0,1 1-1,0-1 1,-1 1 0,1-1 0,0 0 0,0 1 0,-1-1 0,1 0 0,0 1 0,0-1-1,0 0 1,0 0 0,-1 0 0,1 0 0,0 0 0,0 0 0,0 0 0,0 0 0,-1 0-1,1 0 1,0-1 0,0 1 0,0 0 0,1-1 0,59-19 573,-45 13-558,14-3-25,0 1-1,1 2 0,0 1 1,0 1-1,55-1 0,-85 6-18,-8-4-11771,-2-3 4606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1:5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12011,'0'0'15727,"8"-2"-14814,35-7-379,1 3 0,-1 1 0,73 2-1,-59 2-693,103-13 0,-153 7-2593,-11-3-4370,-5 2-1231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3299,'0'0'13613,"2"3"-12759,12 15-429,0-1-1,1-1 1,1 0 0,1-1-1,0-1 1,33 21-1,24 21 240,59 54 254,85 76 1137,73 74 1661,-241-221-3008,54 35 1,-3-5-359,28 27-325,453 360 115,-387-296-113,49 44 10,184 142 10,-195-165-19,67 44-17,-36-28-6,37 55 5,-82-66 1,116 93-37,-5 17 39,-218-188-4,206 154 1,-4-13-56,-110-82-138,-81-60 152,-123-107-131,-1 1 1,1-1-1,0 0 1,0 0-1,0 0 0,0 0 1,0 0-1,0 0 1,-1 0-164,1 0 164,0 0-1,0 1 0,0-1 1,0 0-1,0 0 1,0 0-1,0 0 0,0 0 1,0 0-1,0 0 1,0 1-1,0-1 0,0 0 1,0 0-1,0 0 1,0 0-1,0 0 0,0 1 1,0-1-1,0 0 1,0 0-1,0 0 0,0 0 1,0 0-1,0 0 0,0 1 1,0-1-1,0 0 1,0 0-1,0 0 0,0 0 1,0 0-1,1 0 1,-1 0-164,0 1 164,0-1-1,-13-5-5384,10 4 2577,-10-2-8662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8.5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1 10730,'0'0'1821,"-5"10"-295,-8 20-712,2 0 0,0 2-1,-9 53 1,-10 110 2630,28-177-3187,-2 8 496,4-24-604,2-6-20,16-33-821,26-79 0,-31 74-642,35-69 0,-45 105 1350,0 0 0,1 0 1,0 1-1,0-1 1,9-7-1,-12 11 15,1 1 0,-1 0 0,1-1 0,-1 1 0,1 0 0,0 0 1,-1 0-1,1 0 0,0 1 0,0-1 0,0 0 0,0 1 0,0-1 0,0 1 0,0 0 0,-1-1 0,1 1 1,0 0-1,0 0 0,0 0 0,0 1 0,0-1 0,0 0 0,2 2 0,-3-2-15,0 1 1,0-1-1,0 1 0,0-1 0,-1 1 1,1 0-1,0 0 0,-1-1 0,1 1 1,0 0-1,-1 0 0,1 0 0,-1 0 1,0 0-1,1 0 0,-1-1 0,0 1 1,1 0-1,-1 0 0,0 0 0,0 0 1,0 0-1,0 0 0,0 0 0,0 0 0,0 0 1,0 0-1,0 0 0,0 0 0,-1 0 1,1 0-1,0 0 0,-1 0 0,1 0 1,-1 0-1,1 0 0,-1 0 0,0 1 1,-23 34 1084,-21 3 92,42-36-1147,-1-1 1,0 1-1,0 0 0,1-1 1,-1 0-1,-1 0 1,1 0-1,0-1 0,0 0 1,-9 2-1,28-27-7835,1 8 908</inkml:trace>
  <inkml:trace contextRef="#ctx0" brushRef="#br0" timeOffset="1">325 45 13132,'0'0'6535,"-27"57"-4998,18-41-384,4 1-512,4-1-513,1-9-192,6-5-737,10-2-736,2 0-994,3-13-3042,-3-4-3235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0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94 3619,'0'0'17078,"-1"-7"-15300,0-18-123,0 20-239,2 22-937,0 32 46,10 103 7,-11-151-511,0 0-1,0-1 1,0 1 0,0 0 0,0-1 0,0 1 0,0 0 0,0-1 0,0 1 0,1 0 0,-1-1 0,0 1-1,0 0 1,1-1 0,-1 1 0,0-1 0,1 1 0,-1 0 0,1-1 0,-1 1 0,0-1 0,1 1 0,-1-1-1,1 0 1,-1 1 0,1-1 0,0 1 0,-1-1 0,2 1 0,12-14 1016,9-33 359,-22 44-1419,61-149 808,-62 151-791,0-1 0,0 1-1,0 0 1,0 0 0,0 0 0,0 0 0,0 0-1,0 0 1,1-1 0,-1 1 0,0 0 0,0 0-1,0 0 1,0 0 0,0 0 0,0 0 0,0 0-1,0 0 1,0-1 0,1 1 0,-1 0 0,0 0-1,0 0 1,0 0 0,0 0 0,0 0 0,0 0-1,1 0 1,-1 0 0,0 0 0,0 0 0,0 0-1,0 0 1,0 0 0,0 0 0,1 0 0,-1 0-1,0 0 1,0 0 0,0 0 0,0 0 0,0 0-1,1 0 1,-1 0 0,0 0 0,0 0 0,0 0-1,0 0 1,0 0 0,0 1 0,0-1 0,1 0-1,-1 0 1,0 0 0,0 0 0,0 0 0,0 0-1,0 0 1,0 1 0,0-1 0,0 0 0,0 0-1,7 15-62,2 16 91,-3 33 5,-6-63-26,0-1 1,0 1 0,1-1-1,-1 0 1,0 1 0,0-1-1,1 0 1,-1 1-1,0-1 1,1 0 0,-1 1-1,0-1 1,1 0 0,-1 0-1,0 1 1,1-1-1,-1 0 1,1 0 0,-1 0-1,0 0 1,1 1 0,-1-1-1,1 0 1,-1 0-1,1 0 1,-1 0 0,0 0-1,1 0 1,-1 0 0,1 0-1,-1 0 1,1-1-1,-1 1 1,1 0 0,-1 0-1,0 0 1,1 0 0,-1 0-1,1-1 1,-1 1-1,0 0 1,1 0 0,-1-1-1,0 1 1,1 0 0,-1-1-1,0 1 1,0 0-1,1-1 1,-1 1 0,0-1-1,0 1 1,0 0-1,1-1 1,-1 1 0,0-1-1,18-22 216,-18 23-217,42-71 326,-29 47-604,0 2 1,18-24-1,-26 44-3071,0 2-3864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1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5573,'0'0'18492,"9"-5"-16858,21-10-547,1 2-1,42-14 1,-50 21-1260,0 1 1,0 0-1,1 2 1,37-1-1,-51-1-4297,-10-3-6718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1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52 3812,'0'0'20579,"4"4"-20264,-1 0-284,0 0-1,0 0 1,0 1 0,-1 0-1,1-1 1,-1 1 0,0 0-1,-1 0 1,1 0 0,-1 0-1,0 1 1,0-1 0,-1 0-1,0 0 1,0 1 0,0-1-1,0 0 1,-3 10 0,-2 22 585,-16 55 1,13-58 135,-2-79 2291,9 28-3040,1-1 1,0 0 0,1 1 0,2-1 0,-1 1-1,2-1 1,0 1 0,12-29 0,-14 40-52,1 1 1,0-1-1,1 0 1,-1 1-1,1 0 0,0 0 1,0 0-1,1 0 1,0 1-1,-1 0 1,1 0-1,1 0 1,-1 0-1,1 1 1,-1 0-1,1 0 0,0 1 1,0-1-1,0 1 1,0 0-1,0 1 1,1 0-1,-1 0 1,1 0-1,-1 1 1,0-1-1,10 2 0,-15 0 47,0-1-1,0 0 0,0 1 1,1-1-1,-1 1 0,0-1 0,0 1 1,0-1-1,0 1 0,0 0 0,0 0 1,0-1-1,0 1 0,0 0 1,0 0-1,-1 0 0,1 0 0,0 0 1,0 0-1,-1 0 0,1 1 0,-1-1 1,1 0-1,-1 0 0,0 0 1,1 0-1,-1 1 0,0-1 0,0 0 1,0 0-1,0 1 0,0-1 0,0 0 1,0 3-1,0-1 84,0 0-1,-1 0 1,1 0-1,0 0 1,-1-1 0,0 1-1,0 0 1,0 0 0,0 0-1,0-1 1,0 1-1,-1 0 1,1-1 0,-3 3-1,-2 0 8,-1 0-1,0-1 1,0 0 0,0-1-1,0 0 1,0 0 0,-1 0-1,0-1 1,1 0-1,-1 0 1,0-1 0,0 0-1,0-1 1,-11 0-1,40-22-11170,-8 11 3496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1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71 993,'3'-38'9439,"-3"36"-8666,0 0 0,1 0 0,-1 0 0,0 0-1,1 0 1,-1 1 0,1-1 0,0 0 0,0 0-1,-1 1 1,1-1 0,0 0 0,1 1 0,-1-1 0,0 1-1,0 0 1,3-3 0,-3 5-646,0 0 0,-1 0 1,1 0-1,0 0 0,0 0 0,-1 0 1,1 0-1,-1 0 0,1 0 0,-1 0 0,1 0 1,-1 0-1,1 1 0,-1-1 0,0 0 0,0 0 1,0 0-1,0 1 0,0-1 0,0 0 1,0 0-1,0 2 0,2 33 134,-4-15-206,-1 1-1,0 0 1,-1-1 0,-2 1-1,0-1 1,-14 29-1,-7 28 557,27-78-603,0 0 0,0 1 0,0-1 0,0 0 0,0 0 0,-1 0 0,1 0 0,0 0 0,0 1 0,0-1 0,0 0 0,0 0-1,0 0 1,0 0 0,0 1 0,0-1 0,0 0 0,0 0 0,0 0 0,0 0 0,0 1 0,0-1 0,0 0 0,0 0 0,0 0 0,0 0 0,0 1 0,0-1 0,1 0 0,-1 0 0,0 0 0,0 0 0,0 0 0,0 0 0,0 1 0,0-1-1,0 0 1,1 0 0,-1 0 0,0 0 0,0 0 0,0 0 0,0 0 0,0 0 0,1 0 0,-1 1 0,0-1 0,0 0 0,0 0 0,0 0 0,0 0 0,1 0 0,-1 0 0,0 0 0,0 0 0,1 0 0,13-7 401,16-14 258,-29 20-612,14-10 95,-1 1-1,2 0 1,-1 1-1,27-11 0,-33 17-480,0 0-1,0 1 0,0 0 1,1 0-1,-1 1 0,13-1 1,-23-2-1667,0 0 0,0 1 0,0-1 0,-1 0 0,0 1 0,0-1 0,-2-3 1,-5-7-8344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1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6406,'0'0'21049,"8"-4"-19522,12-6-1057,1 1 1,1 0-1,0 2 1,0 1-1,0 0 0,28-2 1,16 0-3335,-1 6-5759,-59 2 1320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3716,'-1'9'1259,"-4"23"2101,2-14-3122,1-1 0,0 1-1,1-1 1,3 35 0,1-25 645,-2 1 0,0-1 0,-5 46 0,1-45 197,2 0 0,1 0 0,5 43 0,4-52-475,-4-21-2151,-3-11-2024,-2-12-5259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95 5862,'0'0'4906,"7"-9"-1794,3 0-2302,-6 6-504,-1 0-1,0-1 0,1 1 1,-1-1-1,-1 1 0,1-1 1,0 0-1,-1 0 0,0 0 1,2-6-1,-3 9-165,-1 1 1,1-1-1,-1 0 1,0 0-1,1 1 0,-1-1 1,0 0-1,0 0 1,0 0-1,0 1 1,0-1-1,1 0 0,-1 0 1,-1 0-1,1 0 1,0 1-1,0-1 0,0 0 1,0 0-1,0 0 1,-1 1-1,1-1 0,0 0 1,-1 0-1,1 1 1,-1-1-1,1 0 0,-1 0 1,1 1-1,-1-1 1,-1-1-1,0 2-56,0-1 0,0 0 1,0 0-1,0 1 0,0-1 0,0 1 0,0 0 0,0 0 1,0-1-1,0 1 0,0 0 0,-4 1 0,0 0-83,-1 0 0,1 0 0,0 1 0,-1 0-1,1 0 1,0 0 0,0 1 0,-8 4 0,5 1 114,-1 1 0,2 0 1,-1 0-1,1 1 0,1 0 1,0 1-1,0-1 0,1 1 1,0 0-1,1 1 1,0 0-1,1-1 0,0 1 1,-3 20-1,5-15-16,1 0 0,0 0 0,1-1 0,1 1 0,1 0 0,0 0 0,1 0 0,1-1-1,0 0 1,9 22 0,-9-30-59,-1 1 0,0-1 0,-1 1 1,1 0-1,-2 0 0,1 0 0,-2 0 0,1 0 0,-1 12 0,-1-20-53,1 0 0,0-1 1,0 1-1,0-1 0,0 1 0,0-1 1,-1 1-1,1-1 0,0 1 0,-1-1 1,1 1-1,0-1 0,-1 1 1,1-1-1,0 1 0,-1-1 0,1 0 1,-1 1-1,1-1 0,-1 1 1,1-1-1,-1 0 0,1 0 0,-1 1 1,1-1-1,-1 0 0,1 0 0,-1 0 1,0 0-1,1 0 0,-1 1 1,1-1-1,-1 0 0,1 0 0,-1 0 1,0-1-1,1 1 0,-1 0 0,1 0 1,-1 0-1,1 0 0,-1 0 1,1-1-1,-1 1 0,1 0 0,-1-1 1,1 1-1,-1 0 0,1-1 0,-1 1 1,1 0-1,-1-1 0,1 1 1,-1-2-1,-25-21-4263,5-12-3000,9 17 2082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4676,'0'0'15952,"62"-19"-14831,-33 18-353,2 1-287,-1-1-321,0 0-128,-4-1-801,-2-3-1665,-8-3-3396,-1-4-7590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3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5349,'0'0'17206,"-2"7"-16304,-4 8-659,0 0 0,-2-1 0,1 0 0,-2 0 0,0 0 0,0-1 0,-22 21 0,12-11 61,-26 38 0,67-118-2765,30-47-1319,-52 103 3780,0 28 294,-1 19 851,-1 38 1253,3-77-2250,-1 0 1,1 0-1,0 0 1,1 0-1,0 0 1,0 0-1,0 0 0,7 11 1,-22-60 310,-5 8-1087,9 15 370,0 0 1,-2 1-1,0 1 1,-1-1 0,-22-23-1,26 38 708,9 15-227,12 17 55,-5-22-185,0 0 0,1-1 0,0 0 0,1 0 0,-1-1 0,1 0 1,0-1-1,0 0 0,21 5 0,-9-3-1189,0-2-1,1-1 1,40 2 0,-37-5-5567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3299,'2'-8'780,"0"2"-180,12-50 5981,-10 41-3731,0 0 1,2 1-1,-1-1 1,13-19-1,-15 89-1195,-18 122-526,0 14-560,15-179-531,-1-8-18,1-1 0,-1 0 0,1 0 1,0 1-1,0-1 0,0 0 0,0 1 0,1-1 0,-1 0 0,1 1 1,0-1-1,0 0 0,3 5 0,-3-21-2082,-1 2-6339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4.4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 0 13741,'-3'0'3011,"1"0"-897,-2 8-1185,-2 7 416,-1 2 224,3 1-287,0 2-417,1-4-417,3-1-320,0-5-32,0-1-64,8-4-96,2-4-609,0-1-1056,-1 0-1090,-3-12-2946,1-4-5222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8.8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74 1 10762,'0'0'8339,"-4"9"-7715,-11 36-393,1 0-1,2 0 1,3 1-1,1 0 1,-1 53-1,8-127-834,0 16 495,1 1 1,0-1-1,0 0 0,5-21 0,-2 32 118,0 0 0,0 0 0,0 1 0,1-1 0,-1 1 0,0-1-1,0 1 1,0 0 0,1 1 0,4 0 0,-3-1-155,77 2-9468,-49-2 6939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4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4356,'0'0'17035,"0"12"-16325,-1 46 127,-1-8 139,2 0-1,10 80 0,-10-129-953,0-1-1,0 1 1,0-1-1,0 1 0,0-1 1,0 1-1,1-1 1,-1 1-1,0-1 0,0 1 1,0-1-1,1 0 1,-1 1-1,0-1 0,1 1 1,-1-1-1,0 0 0,1 1 1,-1-1-1,0 0 1,1 1-1,-1-1 0,1 0 1,-1 0-1,0 1 1,1-1-1,-1 0 0,1 0 1,-1 0-1,1 0 0,-1 1 1,1-1-1,-1 0 1,1 0-1,-1 0 0,1 0 1,-1 0-1,1 0 1,-1 0-1,1 0 0,-1-1 1,1 1-1,-1 0 1,1 0-1,-1 0 0,1 0 1,-1-1-1,0 1 0,1 0 1,-1-1-1,1 1 1,-1 0-1,0-1 0,1 1 1,-1 0-1,1-1 1,21-22 787,-2-11-446,21-45 0,-26 47-168,38-59 0,-53 91-198,0-1 1,1 1 0,-1 0-1,0-1 1,0 1 0,1-1-1,-1 1 1,0-1 0,0 1-1,1 0 1,-1-1 0,0 1-1,1-1 1,-1 1 0,1 0-1,-1 0 1,0-1-1,1 1 1,-1 0 0,1 0-1,-1-1 1,1 1 0,-1 0-1,1 0 1,-1 0 0,1 0-1,-1 0 1,1 0 0,-1 0-1,1 0 1,-1 0 0,1 0-1,-1 0 1,1 0-1,0 0 1,6 18-55,-5 37 41,-2-50 30,-2 88 66,3-93-68,0 0 0,1 0 0,-1 0 0,0 0 0,0 0 0,1 0 0,-1 0 0,0-1 0,0 1 0,0 0 0,0-1 0,1 1 0,-1-1 0,0 1 0,0-1 0,0 0 0,0 1 0,0-1 0,1-2 0,57-51 188,-47 41-165,1 0 0,1 1 0,0 0 1,0 1-1,18-9 0,-32 19-33,1 1-1,-1 0 1,1-1 0,-1 1-1,1 0 1,-1 0 0,1-1-1,0 1 1,-1 0 0,1 0-1,-1 0 1,1 0 0,0 0-1,-1 0 1,1 0 0,0 0-1,-1 0 1,1 0 0,0 0-1,-1 0 1,1 0 0,-1 1-1,1-1 1,0 0-1,-1 0 1,1 1 0,-1-1-1,1 0 1,-1 1 0,1-1-1,-1 0 1,1 1 0,-1-1-1,1 1 1,-1-1 0,1 2-1,6 29 141,-12 37 125,-2-36-161,0 7-66,5-12-4975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4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66 3075,'0'0'27,"-4"-7"245,-2-5 3,-13-23 3085,11 23 5593,17 21-3714,3 1-6378,29 18 1916,-1 1 1,52 52 0,42 31-47,19-22-565,-110-67-127,0 1 0,55 43 0,-24-7 142,3-4 1,90 50-1,75 48 1402,-119-71-1206,390 253 1998,-385-249-1588,106 66 124,97 66-203,-217-138-653,-4-9-55,48 34 5,-72-45-6,128 66-1,-16-11 32,128 77-17,-69-43-5,578 324-26,-742-424 20,132 89 26,-11-5-34,378 221-58,-399-236 66,142 96-95,-311-192 623,-11-11-1231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3171,'0'0'11472,"0"6"-10639,3 183 3801,1-142-4448,1-1 1,3 1 0,1-2 0,20 56 0,22 50 269,78 202 908,7-23-313,92 199 55,-119-279-994,48 92 59,-64-136 220,-68-143-138,61 111 0,-53-113-119,-2 2 0,22 68 1,4 7-116,194 351 39,-96-213 6,-107-203-63,3-2 0,3-3 1,3-2-1,87 80 0,-68-77 7,102 71 0,-132-110-24,84 39 1,13 8-8,122 61 37,-113-64-28,119 45 21,-56-29-8,-125-52-46,2-4 1,160 37 0,162 15-224,-367-77 193,155 41-154,-35-7-173,278 74 92,-135-33 325,-190-51-12,110 24-478,-64-15-131,-92-20 437,-63-19-1299,0 0 0,0-1 0,0-1-1,14 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4516,'0'0'16240,"8"-5"-14676,25-10-331,-32 15-1186,0 0 0,-1 0 0,1 0 0,0 0 0,0 0-1,0 0 1,0 0 0,-1 0 0,1 0 0,0 1 0,0-1 0,-1 0 0,1 0 0,0 1 0,0-1 0,-1 1 0,1-1 0,0 1-1,-1-1 1,1 1 0,0-1 0,-1 1 0,1-1 0,-1 1 0,1 0 0,-1-1 0,1 1 0,-1 0 0,0-1 0,1 1-1,-1 0 1,0 0 0,0-1 0,1 1 0,-1 0 0,0 0 0,0 0 0,0 1 0,5 34 792,-5-33-727,1 30 105,-2 0-1,-2 0 0,-11 56 1,-1 11-207,15-86-583,-1 12 755,-2-17-4615,-3-5-6080,-4-4 3573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10314,'0'0'12390,"10"4"-10505,9 1-1363,1-1 1,-1-1-1,1 0 1,0-2-1,0 0 1,0-1-1,25-4 1,16-3-312,54-7-432,-44-8-3165,-70 22 3240,16-10-3571,-12-2-1586,-5 1-110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13164,'0'0'10715,"10"-4"-9402,9-1-714,0 0 1,0 1 0,0 1-1,32 0 1,95 4 817,-59 0-1375,-68 0-587,35 0 458,-31-6-3494,-8-6-5082,-12 1-3305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9 140 4484,'0'0'16752,"0"1"-16707,1-1-1,0 1 1,0-1 0,0 1-1,-1-1 1,1 0 0,0 1-1,0-1 1,0 0 0,0 1 0,0-1-1,0 0 1,0 0 0,0 0-1,0 0 1,0 0 0,0 0-1,1 0 1,2-3 165,-2 2-81,0 0 0,0 0 0,0 0 0,0 0 0,-1 0-1,1-1 1,0 1 0,-1-1 0,1 1 0,-1-1 0,1 0 0,-1 0-1,0 1 1,0-1 0,1 0 0,-1 0 0,-1 0 0,2-4-1,-2 6-108,-1 0 0,1 0 0,-1 0 0,0 0 0,1 0-1,-1 0 1,1 0 0,-1 0 0,1 0 0,-1 0 0,0 0-1,1 1 1,-1-1 0,1 0 0,-1 0 0,1 1-1,-1-1 1,1 0 0,-1 1 0,1-1 0,-1 0 0,1 1-1,0-1 1,-1 1 0,1-1 0,-1 1 0,1-1 0,0 1-1,0-1 1,-1 1 0,1-1 0,0 1 0,0-1 0,-1 2-1,1-2-9,0 0 0,0 0 0,1-1 0,-1 1-1,0 0 1,0 0 0,0 0 0,0 0 0,0 0-1,0 0 1,0 0 0,0 0 0,0 0 0,1 0-1,-1 0 1,0-1 0,0 1 0,0 0 0,0 0 0,0 0-1,0 0 1,0 0 0,1 0 0,-1 0 0,0 0-1,0 0 1,0 0 0,0 0 0,0 0 0,0 0-1,1 0 1,-1 0 0,0 0 0,0 0 0,0 1-1,0-1 1,0 0 0,0 0 0,0 0 0,1 0-1,-1 0 1,0 0 0,0 0 0,0 0 0,0 0-1,0 0 1,0 0 0,0 1 0,0-1 0,0 0 0,0 0-1,0 0 1,0 0 0,0 0 0,0 0 0,1 0-1,-1 1 1,0-1 0,0 0 0,0 0 0,0 0-1,0 0 1,0 0 0,0 0 0,0 0 0,0 1-1,-1-1 1,13-14 379,7-22-158,-18 35-211,-1-1-1,0 1 1,1 0 0,-1 0 0,0 0-1,0-1 1,0 1 0,0 0 0,0 0-1,0-1 1,0 1 0,0 0 0,0 0-1,0-1 1,-1 1 0,1 0 0,-1 0-1,1 0 1,-1 0 0,0-2 0,0 3-15,1-1 0,-1 1 0,0-1 1,1 1-1,-1 0 0,0 0 0,0-1 1,1 1-1,-1 0 0,0 0 0,0 0 0,0-1 1,1 1-1,-1 0 0,0 0 0,0 0 1,0 0-1,1 1 0,-1-1 0,0 0 0,0 0 1,-1 1-1,-1 0-16,0 0 0,0 1-1,0-1 1,0 1 0,0 0 0,1-1 0,-1 1 0,0 0 0,1 1 0,0-1-1,-1 0 1,1 1 0,-3 4 0,-1 13 82,7-19-62,-1-1 0,0 0 0,0 0 0,1 1 1,-1-1-1,0 0 0,0 0 0,1 0 1,-1 0-1,0 1 0,0-1 0,1 0 0,-1 0 1,0 0-1,1 0 0,-1 0 0,0 0 0,1 0 1,-1 0-1,0 0 0,0 0 0,1 0 1,-1 0-1,0 0 0,1 0 0,-1 0 0,0 0 1,1 0-1,-1 0 0,0 0 0,1 0 0,-1-1 1,1 1-1,29-21 595,-27 18-570,1 0-5,-1-1-1,0 1 1,0-1 0,0 1 0,0-1 0,0 0 0,-1 0-1,0 0 1,0-1 0,0 1 0,0 0 0,-1-1 0,2-4-1,-3 9-30,0-1 0,-1 1-1,1 0 1,0 0-1,0-1 1,0 1 0,0 0-1,0 0 1,0 0 0,-1-1-1,1 1 1,0 0 0,0 0-1,0 0 1,-1 0-1,1-1 1,0 1 0,0 0-1,0 0 1,-1 0 0,1 0-1,0 0 1,0 0 0,-1 0-1,1 0 1,0 0-1,0-1 1,-1 1 0,1 0-1,0 0 1,0 0 0,-1 0-1,1 1 1,0-1-1,0 0 1,-1 0 0,1 0-1,0 0 1,0 0 0,-1 0-1,1 0 1,0 0 0,0 0-1,-1 1 1,1-1-1,0 0 1,0 0 0,0 0-1,0 0 1,-1 1 0,1-1-1,0 0 1,0 0-1,0 1 1,0-1 0,0 0-1,-1 0 1,-11 11-94,11-11 89,-2 4-11,0 1 0,0-1 0,0 1 0,0-1 0,0 1 0,1 0 0,0 0 0,0 0-1,1 0 1,-1 1 0,1-1 0,-1 8 0,3-13 20,-1 1 0,0-1 1,0 0-1,1 0 0,-1 0 0,0 1 0,1-1 0,-1 0 0,0 0 0,1 0 0,-1 0 0,0 1 1,1-1-1,-1 0 0,0 0 0,1 0 0,-1 0 0,0 0 0,1 0 0,-1 0 0,0 0 0,1 0 1,-1 0-1,0 0 0,1 0 0,-1 0 0,0-1 0,1 1 0,-1 0 0,0 0 0,1 0 1,-1 0-1,0 0 0,1-1 0,-1 1 0,0 0 0,0 0 0,1-1 0,-1 1 0,0 0 0,0 0 1,1-1-1,-1 1 0,0 0 0,0-1 0,16-11 152,-13 8-130,1 0 0,0 1 0,-1-2-1,1 1 1,-1 0 0,0-1 0,0 1 0,-1-1 0,0 0 0,0 0-1,0 0 1,0 0 0,-1 0 0,2-7 0,-4 12-27,1-1 0,0 1 1,0 0-1,-1-1 1,1 1-1,-1 0 0,1 0 1,0-1-1,-1 1 0,1 0 1,-1 0-1,1 0 0,0-1 1,-1 1-1,1 0 0,-1 0 1,1 0-1,-1 0 0,1 0 1,-1 0-1,1 0 0,0 0 1,-1 0-1,1 0 0,-1 0 1,1 0-1,-1 1 0,1-1 1,0 0-1,-1 0 1,1 0-1,-1 1 0,1-1 1,0 0-1,-1 0 0,0 1 1,-16 8-114,11-5 98,1 1-1,0 1 1,0-1-1,0 1 1,1 0-1,-1 0 1,1 0-1,1 0 1,-1 1-1,1 0 1,1 0-1,-5 13 1,7-20 15,0 0 1,0 0-1,0 0 1,0 1-1,0-1 1,0 0-1,0 0 1,0 0-1,0 1 0,0-1 1,0 0-1,0 0 1,0 0-1,0 1 1,0-1-1,0 0 1,0 0-1,1 0 0,-1 1 1,0-1-1,0 0 1,0 0-1,0 0 1,0 0-1,0 1 1,0-1-1,1 0 0,-1 0 1,0 0-1,0 0 1,0 0-1,0 0 1,1 0-1,-1 1 1,0-1-1,0 0 0,0 0 1,1 0-1,-1 0 1,0 0-1,0 0 1,0 0-1,1 0 1,-1 0-1,0 0 0,0 0 1,14-4 58,11-10 104,-21 10-141,0 1 0,0-1 0,0 1-1,0-1 1,-1 0 0,0 0 0,0-1 0,0 1 0,0-1 0,0 0-1,-1 1 1,0-1 0,0 0 0,-1 0 0,1 0 0,0-8-1,-2 12-19,0 1-1,0 0 1,-1-1-1,1 1 1,0 0-1,-1 0 1,1-1-1,0 1 1,-1 0-1,1 0 1,-1 0-1,1-1 1,0 1-1,-1 0 1,1 0-1,0 0 1,-1 0-1,1 0 1,-1 0-1,1 0 1,-1 0-1,1 0 1,0 0-1,-1 0 1,1 0-1,-1 0 1,1 0-1,0 0 1,-1 1-1,1-1 1,-1 0-1,1 0 1,0 0-1,-1 0 1,1 1-1,0-1 1,-1 0-1,1 1 1,0-1-1,0 0 1,-1 1 0,-16 9-91,-21 40-66,35-47 149,1 0-1,0 1 0,0 0 1,0 0-1,1-1 0,-1 1 1,1 0-1,0 0 0,0 0 1,0 0-1,1 1 0,-1 6 1,2-10 11,-1-1 0,1 0 0,-1 0 0,0 0 0,1 0 0,-1 1 0,0-1 0,1 0 0,-1 0 0,1 0 0,-1 0 0,1 0 0,-1 0 1,0 0-1,1 0 0,-1 0 0,1 0 0,-1 0 0,0 0 0,1-1 0,-1 1 0,1 0 0,-1 0 0,0 0 0,1 0 0,-1-1 0,0 1 0,1 0 0,-1 0 1,0-1-1,1 1 0,-1 0 0,0-1 0,1 0 0,12-8 139,30-36 50,-41 41-177,1 1 1,-1-1-1,1 1 0,-1-1 1,0 0-1,0 0 1,-1 0-1,1 0 0,-1 0 1,0 0-1,2-9 0,-4 12-15,1 1 0,0-1-1,-1 1 1,1-1 0,0 1 0,-1-1-1,1 1 1,-1-1 0,1 1-1,-1-1 1,1 1 0,-1 0 0,1-1-1,-1 1 1,1 0 0,-1-1-1,0 1 1,1 0 0,-1 0 0,1 0-1,-1 0 1,0-1 0,1 1-1,-1 0 1,0 0 0,1 0 0,-1 0-1,0 0 1,1 0 0,-1 1-1,1-1 1,-1 0 0,0 0 0,1 0-1,-1 1 1,0-1 0,1 0-1,-1 1 1,-27 9-104,-13 24 51,39-32 44,-1 0 0,1 0 0,0 1 0,0-1 1,0 1-1,1-1 0,-1 1 0,0 0 0,1-1 0,0 1 0,0 0 0,0 0 0,0 0 0,-1 4 1,25-10 51,-15-1-28,-1-1-1,1 1 0,0-1 1,-1-1-1,0 0 0,0 1 1,-1-2-1,0 1 0,0-1 1,0 0-1,6-11 0,-12 18-18,0 0-1,0 0 0,0 0 0,0 0 1,0 0-1,0-1 0,0 1 0,0 0 0,0 0 1,0 0-1,0 0 0,0-1 0,0 1 1,0 0-1,0 0 0,0 0 0,0 0 0,0-1 1,0 1-1,0 0 0,0 0 0,0 0 1,0 0-1,0 0 0,0-1 0,0 1 0,0 0 1,0 0-1,0 0 0,-1 0 0,1 0 1,0 0-1,0-1 0,0 1 0,0 0 0,0 0 1,0 0-1,-1 0 0,1 0 0,0 0 1,0 0-1,0 0 0,0 0 0,0 0 0,-1 0 1,1 0-1,0 0 0,0 0 0,0 0 1,0 0-1,-1 0 0,1 0 0,0 0 0,-14 4-92,-11 11-15,23-12 70,0-1 0,0 0 0,0 0 0,1 1 1,-1-1-1,1 1 0,-1 0 0,1-1 0,0 1 0,0 0 0,-1 4 0,-1 21-6451,3-20 248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3395,'0'0'9385,"1"53"-8552,-1-35-32,-4 4-129,-2 5 289,1 3-32,0 2-256,-1 3-129,4 0-223,2-1-257,0 1-32,0-2-961,0-2-2466,4-4-2691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4548,'0'0'5638,"0"73"-4870,-5-36-191,5-1-321,0 3-192,0-2-64,0-3-769,6 1-736,-1-2-641,-3 0 480,-1-1 1506,-1-2 288,0 2 33,-1-2-1090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1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7623,'0'0'12204,"1"11"-12172,4 37 591,3 0-1,13 46 1,-22-197-126,-4 80-499,5 31-46,10 37 60,-7-37 2,0 1-6,0 0 0,1 0-1,0-1 1,0 0 0,1 1 0,0-1-1,0-1 1,1 1 0,0-1 0,1 0-1,7 7 1,-14-14-5,0 0-1,1 0 0,-1 0 1,0 0-1,0 1 1,0-1-1,0 0 0,1 0 1,-1 0-1,0 0 1,0 0-1,1 0 0,-1 0 1,0 0-1,0 0 1,0 0-1,1 0 1,-1 0-1,0 0 0,0 0 1,0 0-1,1 0 1,-1 0-1,0 0 0,0 0 1,1 0-1,-1 0 1,0 0-1,0 0 0,0 0 1,1-1-1,-1 1 1,0 0-1,0 0 1,0 0-1,0 0 0,1 0 1,-1-1-1,0 1 1,0 0-1,0 0 0,0 0 1,0-1-1,0 1 1,1 0-1,-1-15 106,-10-16-7,8 28-104,0-1 0,-1 2 0,1-1 0,-1 0 0,0 0 0,0 1 0,0 0-1,0-1 1,0 1 0,0 0 0,-1 1 0,1-1 0,-1 0 0,1 1 0,-1 0-1,0 0 1,1 0 0,-1 0 0,0 1 0,0 0 0,0-1 0,1 1 0,-1 0-1,0 1 1,0-1 0,0 1 0,1 0 0,-1 0 0,0 0 0,1 0 0,-1 1-1,1-1 1,-1 1 0,1 0 0,0 0 0,-1 0 0,1 0 0,0 1 0,1-1-1,-4 5 1,6-8 2,0 1-1,0 0 1,0-1-1,0 1 1,0 0-1,0 0 1,0-1-1,0 1 1,0 0-1,0-1 1,0 1-1,-1 0 1,1-1-1,0 1 1,0 0-1,0 0 1,0-1-1,0 1 1,-1 0-1,1 0 1,0-1-1,0 1 1,0 0-1,-1 0 1,1 0-1,0-1 1,0 1-1,-1 0 1,1 0-1,0 0 1,0 0-1,-1 0 1,1-1-1,0 1 1,-1 0-1,1 0 1,0 0-1,-1 0 1,1 0-1,0 0 1,0 0-1,-1 0 1,1 0-1,0 0 1,-1 0-1,1 0 1,0 0-1,-1 0 1,1 1-1,0-1 1,0 0-1,-1 0 1,1 0-1,0 0 1,0 1-1,-1-1 1,1 0-1,0 0 1,-1 1-1,1-3-1,1 0-1,-1 1 1,0-1-1,1 0 1,-1 1-1,1-1 1,-1 1-1,1-1 1,0 1-1,-1-1 1,1 1-1,0-1 1,0 1-1,0 0 1,0-1-1,3-1 1,7-2 44,1 0 1,-1 1-1,1 0 1,0 1-1,13-2 1,-15 4-406,0-1 0,0 0 0,0-1 0,0 0 0,-1-1 0,1 0 0,-1 0 0,10-7 0,-2-4-4531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29.3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97 177 1505,'0'0'7816,"-10"8"-4538,4-4-2937,-42 34 2444,45-35-2507,0-1 0,0 1-1,0 0 1,1 0 0,0 0-1,-1 0 1,1 0 0,0 1 0,0-1-1,1 1 1,-1-1 0,1 1-1,0 0 1,0 0 0,-1 4-1,3-7-261,-1 0 0,1-1 0,-1 1 0,1-1 0,0 1 0,-1 0 0,1-1 0,0 1 0,0-1 0,-1 1 0,1-1 0,0 0 0,0 1 0,0-1 0,0 0 0,-1 0 0,1 0 0,0 1 0,0-1 0,0 0 0,0 0 0,0 0 0,0 0 0,0 0 0,-1-1 0,1 1 0,2-1 0,28-3-37,-24 1-570,0 0-1,0-1 0,0 0 0,-1 0 0,1 0 0,9-9 0,-14 11 441,1-1 0,0 1 0,0-1 1,-1 0-1,1 0 0,-1 1 1,0-1-1,0-1 0,0 1 0,-1 0 1,1 0-1,-1-1 0,1 1 0,-1-1 1,1-6-1,-2 10 50,0 24 1750,-2-1-959,1-19-389,0 0 0,1 0 1,-1 0-1,1 1 0,0-1 1,1 0-1,-1 0 0,2 6 1,-1-9-204,-1 0 0,1 1 0,0-1 0,0 0 1,0 0-1,0 0 0,0 0 0,0 1 0,0-2 0,1 1 0,-1 0 1,0 0-1,0 0 0,1-1 0,-1 1 0,1 0 0,-1-1 0,0 1 1,1-1-1,-1 0 0,1 1 0,-1-1 0,1 0 0,-1 0 0,1 0 1,-1 0-1,4-1 0,2 0 47,0 0 1,1 0 0,-1-1-1,0-1 1,0 1-1,0-1 1,-1 0-1,1 0 1,-1-1-1,1 0 1,-1 0-1,0 0 1,-1-1-1,1 0 1,9-11 0,-3 2-170,0 0 1,-1-1 0,-1 0-1,0-1 1,11-22 0,-17 29-85,0-1 1,0 1 0,-1-1 0,0 0-1,0 1 1,-1-1 0,-1 0 0,0-1-1,0 1 1,-1-17 0,-1 27 104,1 0-1,0-1 1,0 1 0,0-1-1,-1 1 1,1 0 0,0-1-1,0 1 1,-1-1 0,1 1 0,0 0-1,-1 0 1,1-1 0,0 1-1,-1 0 1,1-1 0,-1 1-1,1 0 1,0 0 0,-1 0 0,1 0-1,-1-1 1,1 1 0,-1 0-1,1 0 1,-1 0 0,1 0-1,0 0 1,-1 0 0,1 0 0,-1 0-1,1 0 1,-1 0 0,1 0-1,-1 1 1,1-1 0,0 0-1,-1 0 1,1 0 0,-1 0 0,1 1-1,0-1 1,-1 0 0,1 1-1,0-1 1,-1 0 0,1 0-1,0 1 1,-1-1 0,1 1 0,0-1-1,-1 1 1,-19 17-30,9-5 212,1 2 1,1-1 0,0 1-1,0 1 1,-9 26-1,14-33-33,1 1 0,0 0-1,0-1 1,1 1-1,1 0 1,0 0-1,0 1 1,1-1-1,0 0 1,0 0-1,3 12 1,-2-20-145,0 0 0,0 1 1,1-1-1,-1 0 0,0 0 0,1 0 1,-1 0-1,1-1 0,0 1 0,-1 0 1,1 0-1,0-1 0,0 0 1,0 1-1,0-1 0,1 0 0,-1 0 1,0 0-1,0 0 0,1 0 0,-1-1 1,1 1-1,3 0 0,28 2-2617,-4-10-5352,-6-9-4503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6278,'8'-8'13100,"-8"15"-9727,-1 10-3564,-10 231 3127,15-247-2578,6-8-53,6-11 207,31-53 41,-33 47-535,0 1 1,2 1-1,1 0 1,23-23-1,-40 45-18,1 0 0,-1-1-1,0 1 1,1 0-1,-1-1 1,0 1-1,0 0 1,1 0-1,-1-1 1,1 1-1,-1 0 1,0 0-1,1-1 1,-1 1-1,0 0 1,1 0 0,-1 0-1,1 0 1,-1 0-1,1 0 1,-1 0-1,0 0 1,1 0-1,-1 0 1,1 0-1,-1 0 1,1 0-1,-1 0 1,0 0-1,1 0 1,-1 0-1,1 0 1,0 1 0,5 15 18,-6 32 63,0-38-58,-5 17 34,4-23-35,0 0 1,1 1-1,-1-1 0,0 0 0,1 0 0,0 0 0,0 0 0,1 6 1,27-41 831,-13 11-614,-7 8-214,1 0 0,0 0 0,1 1 0,1 0 0,-1 1 0,25-18-1,-35 28-26,1-1 0,-1 1 0,1 0 0,-1-1 1,1 1-1,-1 0 0,1-1 0,-1 1 0,1 0 0,-1 0 0,1 0 0,0 0 0,-1-1 0,1 1 0,-1 0 0,1 0 0,0 0 0,-1 0 0,1 0 0,-1 0 0,1 1 0,0-1 0,-1 0 0,1 0 0,-1 0 0,1 1 0,-1-1 0,1 0 0,-1 0 0,1 1 0,-1-1 0,1 0 0,-1 1 0,1-1 0,-1 1 0,1-1 0,-1 1 0,0-1 0,1 1 0,5 31 102,-6-19-48,-1-1-1,-1 1 1,-4 19 0,-18 52-267,25-93-11138,-1 6 9081,4-13-7130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13036,'0'0'13448,"-3"11"-12978,-6 19 153,-22 47 0,21-56-464,0 0 0,2 1 0,0 0 0,2 1 1,0 0-1,2 0 0,-3 30 0,7-51-201,0 0 1,1 0-1,-1 0 0,1 0 1,-1 0-1,1 0 0,-1 0 0,1 0 1,0-1-1,0 1 0,0 0 0,0 0 1,0-1-1,0 1 0,1-1 0,-1 1 1,0-1-1,1 1 0,0-1 0,-1 0 1,1 0-1,-1 0 0,1 0 1,0 0-1,0 0 0,0 0 0,0 0 1,-1-1-1,1 1 0,0-1 0,0 1 1,0-1-1,0 0 0,3 0 0,0 0-724,0 1-1,-1-1 1,1 0-1,0-1 1,0 1-1,-1-1 0,1 0 1,0 0-1,-1-1 1,1 1-1,-1-1 1,1 0-1,6-5 0,7-8-7288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13164,'0'0'15199,"9"-11"-14393,142-198 432,-150 207-1234,0 1-1,0-1 0,0 1 0,0 0 0,0-1 0,0 1 0,0 0 0,0 0 0,0 0 0,1 0 1,-1 0-1,0 0 0,1 0 0,-1 0 0,1 1 0,2-2 0,-3 2-5,-1 0 0,1 1 0,-1-1 0,1 0 0,-1 1 0,1-1 0,-1 0 0,1 1 0,-1-1 0,1 1 0,-1-1 0,0 0 0,1 1 0,-1-1 0,0 1 0,1 0 0,-1-1 0,0 1 0,0-1 0,0 1 0,1-1 0,-1 1 0,0 0 0,0-1 0,0 1 0,0-1 0,0 1 0,0 1 0,1 7 6,-1 1 1,-1-1-1,1 0 0,-4 13 0,-18 52 87,17-60-64,0 1-1,0-1 1,1 1 0,1 0 0,-1 23-1,4-37-415,14-17-6599,-5 0 1745,0-4-2818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7687,'0'0'18290,"-1"10"-16908,-13 68 101,4-27-1456,-7 103 1,17-175-14453,0 5 2708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13357,'0'0'15470,"56"-17"-14797,-30 11-449,-3-1-160,3 2-32,-3 1-448,-3 1-1090,-3-1-1280,-5 2-1250,-4 0-1441,0-2-3268</inkml:trace>
  <inkml:trace contextRef="#ctx0" brushRef="#br0" timeOffset="1">362 1 18385,'0'0'5478,"-14"44"-3428,7-23-993,1 2-225,1 2-415,2-4-225,-1-1-160,1-1 0,1-6-32,1-2-481,-3-3-576,2-4-672,-1-4-802,1 0-672,0-6-2530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19410,'0'0'9994,"27"-8"-13165,-17 7-865,-2 0-1537,-2-1-4164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2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11851,'0'0'11953,"0"9"-11014,13 85 785,-4-39-221,2 78 0,-11-105-1300,-1 1-1,-2 0 1,-10 47-1,11-66-315,-1 0-1,0 0 1,-1 0-1,0-1 1,-1 1-1,1-1 1,-2 0-1,1-1 0,-2 1 1,1-1-1,-1 0 1,0-1-1,-15 13 1,19-18-421,0 1 1,-1-1 0,0 0-1,1-1 1,-1 1 0,0-1-1,0 1 1,0-1 0,0 0-1,-5 0 1,-13 0-4966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3203,'0'0'10495,"-2"6"-9806,1 5-396,0 1-1,1-1 1,0 1 0,1-1-1,0 1 1,1-1-1,3 14 1,29 90 857,-20-74-450,60 223 2130,38 114-1139,76 143 1560,-154-437-3072,45 80 0,-70-146-107,195 387 1073,-114-237-1144,8 16 46,12 41-28,14 34 5,-29-49-10,49 120 15,-138-315-29,195 508 26,-129-336-26,157 289 0,-188-399-5,33 61-6,115 165 1,-109-186 16,37 47 14,-113-159-23,23 31-12,2-2-1,1-1 1,2-1-1,1-1 1,47 32-1,9-3 19,69 43-1,-118-80-5,144 77-42,179 96 67,-348-189-14,275 118-27,-159-79 25,177 59-7,-4-17 1,340 52 0,-190-88-5,-110-14 11,240 15 15,-130-53 331,-450 2-1035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5862,'0'0'16015,"8"55"-14638,-7-33-256,0 4-352,3 0-417,-1 3-96,1-1-128,0 0-63,0 1-65,-1-5 32,-3 0-257,0-4-1120,0-3-1185,0-2-1346,-8-4-3043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11531,'0'0'13613,"63"3"-12780,-27-7-385,1-5-224,4-3-160,-3 0-32,-2-1-352,-5 2-865,-7-1-705,-10 1-448,-7-1-1250,-7-1-3714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0.2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17 8168,'0'0'12454,"0"10"-11722,2 115 1152,-1-124-1877,-1 0 1,1 0-1,0-1 1,-1 1-1,1 0 1,0 0-1,0-1 1,-1 1-1,1-1 1,0 1-1,0 0 1,0-1-1,0 0 1,0 1-1,0-1 1,0 0-1,0 1 1,0-1-1,0 0 1,0 0-1,0 0 1,0 0-1,0 0 1,0 0-1,0 0 1,0 0-1,0 0 1,0 0-1,0-1 1,0 1-1,0 0 1,1-1-1,36-10 253,-23 2-244,1 0 0,-2-2 0,1 0 0,-2 0 0,1-1 0,-2-1 0,0 0 0,0-1 0,-1 0 0,10-19 0,-21 109-363,0-75 352,1-1-1,-1 1 1,1-1 0,-1 0-1,1 1 1,-1-1-1,1 1 1,0-1 0,-1 0-1,1 0 1,0 1-1,-1-1 1,1 0 0,0 0-1,-1 0 1,1 0-1,0 0 1,-1 0-1,1 0 1,0 0 0,-1 0-1,1 0 1,0 0-1,-1 0 1,1 0 0,0 0-1,-1-1 1,1 1-1,0 0 1,-1-1 0,2 0-1,24-7 127,-14 0-157,21-6-160,-32 14 180,-1-1 0,1 1 0,0 0 0,0 0 0,0 0 0,0 0 0,-1 0-1,1 0 1,0 1 0,0-1 0,0 0 0,0 0 0,-1 0 0,1 1-1,0-1 1,0 1 0,-1-1 0,1 0 0,0 1 0,-1-1 0,1 1-1,0 0 1,-1-1 0,1 1 0,-1-1 0,1 1 0,-1 0 0,1 0-1,-1-1 1,1 1 0,-1 0 0,0 0 0,1-1 0,-1 1 0,0 2-1,1-1 2,0 0-1,0 1 1,0-1-1,0 0 1,0 0-1,0 0 1,0 1-1,1-1 0,-1 0 1,1-1-1,-1 1 1,1 0-1,0 0 1,0-1-1,0 1 0,0-1 1,0 1-1,0-1 1,0 0-1,0 0 1,1 0-1,-1 0 1,0 0-1,1-1 0,-1 1 1,0-1-1,4 1 1,-3-1-373,1 0 1,-1-1-1,0 1 1,0-1-1,0 0 1,0 0-1,0 0 0,0 0 1,0 0-1,0-1 1,-1 1-1,1-1 1,0 1-1,2-4 1,10-7-4711,-2-1-1563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17200,'0'0'5285,"58"-15"-3715,-21 6 63,7-1-704,4-2-673,1 0-224,-2 4 0,-2 4-1024,-8 2-1571,-11 2-1665,-8 0-2787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4965,'0'0'17195,"0"10"-16283,0 2-675,-1-1 0,0 1 0,-1-1-1,-1 1 1,0-1 0,0 0-1,-1 0 1,0 0 0,-1 0-1,-1-1 1,-6 10 0,7-9-63,-15 22 715,20-33-882,0 0-1,0 0 0,0 0 1,0 0-1,0 0 0,0 0 1,0 0-1,0 1 0,0-1 1,0 0-1,0 0 0,0 0 1,0 0-1,0 0 0,0 0 1,0 0-1,-1 0 0,1 1 1,0-1-1,0 0 0,0 0 1,0 0-1,0 0 0,0 0 1,0 0-1,0 0 0,0 0 1,-1 0-1,1 0 0,0 0 1,0 0-1,0 0 0,0 0 1,0 0-1,0 0 0,-1 0 1,1 0-1,0 0 0,0 0 1,0 0-1,0 0 0,0 0 1,0 0-1,0 0 0,-1 0 0,1 0 1,0 0-1,0 0 0,0 0 1,0 0-1,0 0 0,0 0 1,0 0-1,0 0 0,-1-1 1,1 1-1,0 0 0,0 0 1,0 0-1,0 0 0,0 0 1,0 0-1,2-21 176,7-18-397,-5 22-77,0-2 0,-1 1 0,1-24 0,-4 41 223,0 26-385,-1-10 556,1 0 0,0-1 0,1 1 0,6 27-1,-7-39-55,1 0 0,0 0 0,0-1 0,0 1 0,0 0 0,1-1 0,-1 1 0,1-1 0,0 0-1,-1 1 1,1-1 0,0 0 0,0 0 0,0 0 0,1 0 0,-1-1 0,0 1 0,1 0 0,-1-1-1,1 0 1,-1 0 0,1 1 0,0-2 0,0 1 0,-1 0 0,1 0 0,0-1 0,0 0 0,0 1 0,4-1-1,-14-20-167,-6 4-132,-1 0 1,-1 1 0,0 1 0,-1 0-1,0 1 1,-1 1 0,-1 1-1,-29-15 1,42 26 491,14 10-60,22 9 170,-7-11 100,1-1 1,34 4 0,34 9-744,-38 5-4653,-48-21-1085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2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82 3844,'0'0'14835,"8"-3"-11979,-7 2-2707,0-1-1,-1 0 1,1 1-1,-1-1 1,0 0-1,0 0 1,0 1-1,0-1 1,0 0-1,0 0 1,0 0-1,0 1 1,-1-1-1,1 0 1,-2-2-1,-4-1 774,-2 16-921,4 14-80,4-25 84,0 0-1,0 1 1,0-1-1,0 1 1,0-1-1,0 0 1,0 1-1,1-1 0,-1 1 1,0-1-1,0 0 1,1 1-1,-1-1 1,0 0-1,1 1 0,-1-1 1,0 0-1,1 0 1,-1 1-1,0-1 1,1 0-1,-1 0 0,0 1 1,1-1-1,-1 0 1,1 0-1,-1 0 1,0 0-1,2 0 0,-1 0 39,1 0-1,0-1 1,0 1-1,0-1 0,0 0 1,-1 0-1,1 0 1,0 1-1,-1-1 1,1-1-1,-1 1 0,1 0 1,-1 0-1,1-1 1,-1 1-1,0 0 0,0-1 1,0 0-1,0 1 1,2-3-1,-1 0 60,0 1 0,-1 0 0,1-1 0,-1 1 0,0-1 0,0 1-1,0-1 1,0 1 0,0-1 0,-1-6 0,-13 22-187,11-6 77,-1 0 0,1 1 0,0-1 0,1 1 0,-1-1 0,1 1 0,0 12 0,25-40 712,-22 18-677,-1 1-6,0 0-1,1 0 0,-1 0 1,0 0-1,0 0 1,0 0-1,-1 0 1,1 0-1,0 0 1,-1-1-1,1 1 1,-1 0-1,0 0 1,0 0-1,0-1 0,0 1 1,0-3-1,-5 4-193,1 12 106,1 8 8,3-18 60,0-1 0,0 0 0,0 1 0,0-1 0,0 1 0,0-1 0,0 0 0,0 1 0,0-1-1,0 1 1,0-1 0,0 0 0,0 1 0,0-1 0,1 0 0,-1 1 0,0-1 0,0 0 0,0 1-1,1-1 1,-1 0 0,0 1 0,0-1 0,1 0 0,-1 0 0,0 1 0,0-1 0,1 0 0,-1 0-1,0 0 1,1 1 0,-1-1 0,1 0 0,-1 0 0,0 0 0,1 0 0,-1 0 0,0 0 0,1 0 0,0 0-1,19-8 73,15-22 42,-34 29-107,0-1 1,0 1 0,0 0 0,-1 0 0,1-1-1,-1 1 1,1 0 0,-1-1 0,1 1-1,-1 0 1,0-1 0,1 1 0,-1-1 0,0 1-1,0 0 1,0-3 0,-1 4-8,1-1 1,0 1 0,0-1-1,-1 1 1,1-1-1,0 1 1,-1 0-1,1-1 1,-1 1-1,1 0 1,-1-1-1,1 1 1,0 0-1,-1 0 1,1-1 0,-1 1-1,1 0 1,-1 0-1,1 0 1,-1 0-1,1-1 1,-1 1-1,1 0 1,-1 0-1,0 0 1,1 0 0,-1 0-1,0 1 1,-2-1-11,-1 1-1,0 0 1,1-1 0,0 2 0,-1-1 0,1 0 0,0 1 0,-1-1 0,1 1 0,0 0 0,-4 4 0,2-2 0,0 0-1,0 0 0,1 1 1,-1 0-1,1 0 1,0 0-1,0 1 1,1-1-1,0 1 1,0 0-1,0 0 1,1 0-1,-4 11 1,9-17 11,-1 0-1,0 0 1,1 0 0,-1 0 0,1 0 0,-1-1 0,0 1 0,0-1 0,1 0 0,2-1 0,3-2 14,0-1 0,0 0 0,0 0 0,-1-1 0,0 0 0,0 0 0,0-1 0,-1 0 0,0 0 0,0-1 0,-1 0 0,6-10 0,-29 48-101,14-26 61,1 1 1,0 0-1,0 1 0,0-1 1,0 0-1,1 1 1,0 0-1,0-1 1,1 1-1,-1 0 0,0 9 1,5-16 37,-1 1 1,0-1 0,1 0-1,-1-1 1,0 1 0,1 0 0,-1-1-1,0 1 1,0-1 0,0 0-1,2-2 1,-2 2-6,0 0 0,0-1 1,0 1-1,0-1 0,-1 0 0,1 0 0,-1 1 0,1-1 1,-1 0-1,0 0 0,0 0 0,-1-1 0,1 1 1,-1 0-1,1 0 0,-1 0 0,0-5 0,-4 7-15,0 0-1,0 0 0,1 1 0,-1 0 0,0 0 1,0 0-1,0 0 0,0 0 0,1 1 0,-8 2 1,5-1-5,-1 1 1,1 0 0,0 0-1,0 1 1,0 0 0,0 0-1,1 1 1,0-1 0,0 1-1,0 0 1,0 1 0,1-1 0,0 1-1,-5 8 1,9-14 8,0 1 1,1-1 0,-1 0-1,0 1 1,1-1-1,-1 0 1,0 1 0,1-1-1,-1 0 1,1 0-1,-1 0 1,1 1 0,-1-1-1,0 0 1,1 0-1,-1 0 1,1 0 0,-1 0-1,1 0 1,-1 0-1,1 0 1,-1 0 0,1 0-1,-1 0 1,1 0-1,-1 0 1,1 0 0,-1 0-1,0 0 1,1 0-1,-1-1 1,1 1-1,-1 0 1,1 0 0,-1-1-1,0 1 1,1 0-1,-1 0 1,1-1 0,22-9 52,-17 7-223,16-9-343,-6 9-3875,-15 14-6986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14798,'0'0'3844,"-31"56"-3556,27-33-192,3 3-64,1 1 0,0 3-32,4 3-512,5 1-513,0 2-1474,-1-1-1985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10634,'0'0'1890,"-9"53"256,8-26-833,0 1-1089,1 3-160,0-3-576,0 3-449,0-1 96,0 0 705,0 0 128,0-2 32,0 1-352,0-1-1058,-5-2-608,1 2-1601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5061,'0'0'1473,"-7"50"449,7-28 192,-2-2-480,1 1 351,1-4 65,-1-1-384,1 2-353,0-2-416,0 1-609,0 1-224,2-2-512,0-1-1954,-2-6-5702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42 11563,'0'-1'310,"0"-1"1,-1 1-1,1-1 0,0 1 0,0-1 1,-1 1-1,1-1 0,-1 1 1,1-1-1,-1 1 0,1 0 0,-1-1 1,0 1-1,0 0 0,0 0 1,0-1-1,0 1 0,0 0 1,0 0-1,0 0 0,0 0 0,0 0 1,-1 1-1,1-1 0,-2-1 1,-1 1-58,-1-1 1,1 1-1,-1 0 1,1 0-1,-1 0 1,0 0-1,1 1 1,-8 0-1,0 0-164,-1 1-1,0 1 1,0 0-1,1 1 0,-21 7 1,19-4 126,0 0 0,1 2 1,-1-1-1,-12 12 1,23-17-138,-1 1 0,1 0 1,0 0-1,0 0 0,0 1 1,1-1-1,-1 1 0,-3 7 0,5-9-47,1 0-1,-1-1 0,0 1 1,1 0-1,0 0 0,-1 0 1,1 0-1,0 0 0,0 0 0,0 0 1,0 0-1,1 0 0,-1-1 1,1 1-1,-1 0 0,1 0 1,-1 0-1,1 0 0,0-1 1,2 4-1,-1-2-10,0-1 1,1 1 0,-1-1-1,1 1 1,0-1-1,0 0 1,0 0-1,0-1 1,0 1 0,0 0-1,0-1 1,1 0-1,-1 0 1,0 0-1,1 0 1,-1-1 0,5 1-1,66 3-14,-62-4-110,13 1-785,25-1-2322,-20-8-2538,-15 0-534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 10122,'0'0'8632,"-8"0"-7372,2 0-1099,0 0 0,-1 0 1,1 0-1,0 1 0,0 0 0,0 0 1,0 1-1,0 0 0,1 0 1,-1 0-1,0 1 0,1-1 1,0 1-1,-1 1 0,1-1 1,0 1-1,1 0 0,-1 0 1,1 0-1,-1 0 0,1 1 0,-5 8 1,6-8-30,0 0-1,0 1 1,1 0 0,-1-1 0,1 1 0,1 0 0,-3 12 0,4-17-116,-1 0 0,1 1 1,0-1-1,0 0 1,0 1-1,0-1 1,0 0-1,0 1 1,1-1-1,-1 0 1,0 1-1,1-1 0,-1 0 1,1 0-1,-1 1 1,1-1-1,0 0 1,-1 0-1,1 0 1,0 0-1,0 0 1,0 0-1,0 0 1,0 0-1,0 0 0,0 0 1,0-1-1,0 1 1,0 0-1,0-1 1,0 1-1,1-1 1,-1 1-1,0-1 1,1 1-1,-1-1 1,0 0-1,0 0 0,1 0 1,1 0-1,5 1 17,-1-1-1,0-1 0,0 1 0,0-1 0,1-1 0,-1 1 0,0-1 0,-1-1 1,1 1-1,0-1 0,-1 0 0,1-1 0,8-5 0,-11 6-18,0 0 0,0 0 0,-1-1 0,1 1 0,-1-1 0,0 0 0,1 0 0,-2 0-1,1 0 1,0-1 0,-1 1 0,0-1 0,0 1 0,0-1 0,-1 0 0,0 0 0,0 0 0,0 1 0,0-1 0,-1-6-1,0 9 2,0 1-1,0-1 1,0 1-1,-1 0 1,1-1-1,0 1 1,-1-1-1,0 1 0,1 0 1,-1-1-1,0 1 1,0 0-1,1 0 1,-1 0-1,0-1 1,0 1-1,0 0 0,0 0 1,-1 0-1,1 1 1,0-1-1,0 0 1,-1 0-1,1 1 1,0-1-1,-1 1 0,1-1 1,0 1-1,-1-1 1,-1 1-1,-24-4-1581,3 3-5858,22 1 5859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96 2787,'0'0'219,"7"-7"453,6-2 361,40-37 4905,-50 43-4684,0 0-1,0 0 0,0 0 0,0-1 1,-1 1-1,0-1 0,4-6 1218,-20 33-630,-38 35-859,31-35-636,1 0-1,-27 40 0,116-143-51,-60 63-305,2-1-223,-9 20 109,-2 13 47,-2 4 34,-3 45 344,5-62-272,-1 0-1,1 1 0,0-1 0,0 0 0,1 1 0,-1-1 1,0 0-1,1 0 0,0 1 0,-1-1 0,1 0 0,0 0 1,0 0-1,0 0 0,0 0 0,1 0 0,-1 0 0,0 0 1,1-1-1,2 3 0,-4-3-23,0-1 0,1 0 0,-1 0 0,0 1 0,0-1 0,1 0 0,-1 0 0,0 0 0,1 1 0,-1-1 0,0 0 1,0 0-1,1 0 0,-1 0 0,0 0 0,1 0 0,-1 0 0,0 0 0,1 0 0,-1 0 0,0 0 0,1 0 0,-1 0 0,0 0 0,1 0 0,-1 0 0,0 0 0,1 0 0,-1 0 0,0 0 0,1 0 0,-1-1 0,0 1 0,0 0 0,1 0 1,-1 0-1,0-1 0,1 1 0,-1 0 0,0 0 0,0 0 0,0-1 0,1 1 0,-1 0 0,0-1 0,0 1 0,0 0 0,0-1 0,0 1 0,1 0 0,-1 0 0,0-1 0,0 1 0,0 0 0,0-1 0,0 1 0,0 0 0,0-1 1,0 1-1,0 0 0,0-1 0,0 1 0,-1 0 0,1-1 0,0 1 0,0 0 0,0-1 0,0 1 0,-1-1 0,-7-22 247,-8 4-465,-1 2 1,0 0-1,-1 0 1,-1 2-1,0 0 1,-35-19-1,81 44 299,0 0 0,0-2-1,48 8 1,-9-2-13,-60-13-370,13 4 315,0 0 1,23 10-1,-12 3-6924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4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76 143 2210,'-32'-62'1856,"27"49"64,-1 0 0,-1 1 0,0 0 0,-11-18 4474,18 30-6282,11 6 1046,13 11-282,20 13 175,91 49 1,-18-13-411,176 104 1862,4 19-1168,-189-120-1327,135 98 86,-58-10-75,48 37 15,-5-6 6,38 28 123,236 177-131,-77-55-6,-373-300-22,478 360 62,198 111 24,-485-347-63,177 140-16,-1-5 53,-339-245-50,166 118 68,-72-33-55,-160-127-364,24 19-1216,-37-28 1240,0 1 0,0-1 1,0 0-1,0 0 0,0 0 0,-1 1 0,1-1 0,0 0 1,0 1-1,-1-1 0,1 1 0,-1-1 0,0 0 0,1 4 1,-2-3-2913,-5 0-2465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1.1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14 240 5381,'0'0'13528,"0"4"-13496,-4 15 28,2-13-94,0-1 1,0 1-1,1 0 0,0-1 1,0 1-1,1 0 0,0 0 1,0 0-1,0-1 1,2 12-1,-1-16-179,1 0 1,-1 0-1,1 0 1,-1 0-1,1 0 1,0 0-1,-1 0 1,1 0-1,0 0 1,0-1-1,0 1 1,-1-1-1,1 1 1,0-1-1,0 0 1,0 0-1,0 0 1,0 0-1,0 0 1,0 0-1,-1 0 1,5-2-1,-1 2-57,0-1 0,0 0 1,0 0-1,0-1 0,0 1 0,0-1 0,6-4 0,-4 0 6,1 0 0,-1-1 1,0-1-1,0 1 0,-1-1 0,0 0 0,-1 0 0,1-1 0,3-10 0,6-14-95,12-42-1,-7 18 1599,-16 48-872,8-26 1211,-8 13 3993,-23 45-3766,10-5-1237,0 0 1,2 1-1,0 0 1,1 0-1,1 1 1,1-1 0,1 1-1,0 0 1,1 37-1,2-55-555,0-1-1,0 1 1,0 0-1,1-1 1,-1 1 0,0 0-1,1-1 1,-1 1-1,1-1 1,0 1 0,-1-1-1,1 1 1,0-1-1,0 1 1,0-1-1,0 0 1,0 1 0,0-1-1,0 0 1,1 0-1,-1 0 1,0 0-1,1 0 1,-1 0 0,0 0-1,1 0 1,0-1-1,-1 1 1,1 0 0,-1-1-1,1 0 1,0 1-1,-1-1 1,1 0-1,0 0 1,-1 0 0,1 0-1,0 0 1,-1 0-1,1 0 1,0 0-1,-1-1 1,3 0 0,2 0 15,0-1 0,0 1 0,-1-1 0,1-1 1,-1 1-1,1-1 0,-1 0 0,0 0 0,0 0 0,0-1 0,6-5 1,44-58 3,53-85 0,-73 102-240,-66 136-882,23-71 1217,2 0 0,-1 1-1,2 0 1,0 0-1,1 1 1,1-1-1,0 1 1,1 0-1,1 19 1,1-36-122,0 1 0,0-1 1,0 1-1,0-1 0,0 0 1,0 1-1,0-1 0,0 1 1,0-1-1,0 0 0,0 1 0,0-1 1,0 0-1,0 1 0,0-1 1,1 1-1,-1-1 0,0 0 1,0 1-1,0-1 0,1 0 1,-1 1-1,0-1 0,1 0 1,-1 0-1,0 1 0,0-1 1,1 0-1,-1 0 0,0 0 0,1 1 1,-1-1-1,1 0 0,0 0 1,-1 0-51,0 0 1,1-1-1,-1 1 0,0 0 1,0-1-1,0 1 0,1-1 1,-1 1-1,0 0 1,0-1-1,0 1 0,0-1 1,0 1-1,0 0 1,0-1-1,1 1 0,-1-1 1,0 1-1,-1 0 0,1-1 1,0 1-1,0-1 1,0 1-1,0-1 0,0 1 1,0 0-1,0-1 1,-1 1-1,1-1 0,0 1 1,0 0-1,-1-1 0,1 1 1,0 0-1,-1-1 1,-4-9-863,-45-76-10417,30 60 11115,-3 5 4780,42 25 1590,59 4-5676,-15-9-5183,-27-6-3074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10314,'0'0'15545,"2"3"-15070,1 6-420,0 0 0,0 0-1,-1 0 1,-1 0 0,0 0-1,0 0 1,-1 1 0,0-1-1,0 0 1,-1 0 0,-2 10-1,0 28 22,3-46-70,0-1 0,1 1 0,-1-1 0,0 1 0,0-1 0,0 1 0,0-1 0,1 1 0,-1-1 0,0 1 1,0-1-1,1 1 0,-1-1 0,0 1 0,1-1 0,-1 0 0,0 1 0,1-1 0,-1 1 0,1-1 0,-1 0 0,1 0 1,-1 1-1,1-1 0,-1 0 0,1 0 0,-1 1 0,1-1 0,-1 0 0,1 0 0,-1 0 0,1 0 0,-1 0 1,1 0-1,-1 0 0,1 0 0,-1 0 0,1 0 0,-1 0 0,1 0 0,-1 0 0,1-1 0,-1 1 0,1 0 0,-1 0 1,1-1-1,-1 1 0,1 0 0,-1 0 0,1-1 0,-1 1 0,1-1 0,26-17 456,-8-4-230,24-39 0,1-1 25,-44 62-260,0-1 0,0 1-1,0-1 1,0 1 0,1 0 0,-1-1-1,0 1 1,1 0 0,-1-1 0,0 1 0,0 0-1,1-1 1,-1 1 0,0 0 0,1 0-1,-1-1 1,1 1 0,-1 0 0,0 0-1,1 0 1,-1-1 0,1 1 0,-1 0 0,1 0-1,-1 0 1,0 0 0,1 0 0,-1 0-1,1 0 1,-1 0 0,1 0 0,-1 0-1,0 0 1,2 1 0,3 15 6,-4 35 92,-2-41-107,1-8 22,0-1-1,-1 0 0,1 0 0,0 1 0,0-1 0,0 0 1,0 0-1,0 1 0,0-1 0,0 0 0,1 1 0,-1-1 1,0 0-1,1 0 0,-1 1 0,1-1 0,-1 0 0,1 0 1,-1 0-1,1 0 0,0 0 0,0 0 0,-1 0 0,1 0 1,0 0-1,0 0 0,1 1 0,1-3 26,-1 1-1,1-1 1,-1 0-1,0 0 1,1 0-1,-1 0 0,0 0 1,0 0-1,0-1 1,0 1-1,0-1 1,0 1-1,0-1 1,2-3-1,31-27 157,-19 16-185,0 1 0,37-26 0,-52 41-10,-1-1 1,1 1 0,-1 0 0,0-1 0,1 1 0,-1 0 0,1 0-1,-1-1 1,1 1 0,-1 0 0,1 0 0,-1 0 0,1 0-1,-1 0 1,1 0 0,-1 0 0,1 0 0,-1 0 0,1 0-1,-1 0 1,1 0 0,-1 0 0,1 0 0,-1 0 0,1 1 0,-1-1-1,1 0 1,-1 0 0,1 0 0,-1 1 0,0-1 0,2 1-1,5 19 76,-7 39 255,0-45-253,0 18-117,0-26-3878,0 1-3988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10890,'0'0'7656,"11"-7"-5542,280-165 4713,-54 36-6191,-160 75-2265,-83 62-5644,-1 3 3740,4-2 1575,-7 5-6135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4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66 11275,'0'0'14456,"1"7"-14355,1 7-83,-1-1-1,0 1 0,-1-1 0,-1 1 1,0-1-1,-1 1 0,-3 14 0,-33 100 299,50-218 1595,-9 76-1793,4-20 55,16-43-1,-19 68-178,-1 0-1,1 1 1,0-1 0,1 1 0,0 0 0,0 0-1,1 1 1,0 0 0,14-13 0,-19 18 3,1 1 1,0-1-1,0 1 1,0 0-1,0 0 0,0-1 1,0 1-1,0 0 1,0 1-1,1-1 1,-1 0-1,0 1 1,0-1-1,1 1 0,-1 0 1,0-1-1,1 1 1,-1 0-1,0 1 1,1-1-1,-1 0 1,0 1-1,1-1 0,-1 1 1,0 0-1,0 0 1,0-1-1,0 2 1,0-1-1,0 0 1,0 0-1,0 1 0,0-1 1,0 1-1,0-1 1,-1 1-1,1 0 1,-1 0-1,1-1 1,-1 1-1,0 0 1,0 0-1,0 1 0,0-1 1,0 0-1,0 0 1,-1 0-1,1 1 1,-1-1-1,1 0 1,-1 1-1,0-1 0,0 0 1,0 1-1,0-1 1,0 0-1,-1 1 1,1-1-1,-1 0 1,1 0-1,-1 1 0,0-1 1,0 0-1,0 0 1,0 0-1,0 0 1,-1 0-1,-1 3 1,-4 2 48,1 0 0,-1-1 0,-1 0 0,1 0 0,-1-1 0,0 1 0,-10 4 0,14-8-80,0 0-1,-1 0 1,1 0 0,-1-1 0,1 0-1,-1 0 1,0 0 0,1 0 0,-1-1 0,0 1-1,1-1 1,-1 0 0,0-1 0,0 1-1,1-1 1,-7-2 0,11 3-72,-1 0 0,1 0 1,-1 0-1,1 0 0,0 0 0,-1-1 1,1 1-1,-1 0 0,1 0 0,0-1 1,-1 1-1,1 0 0,0 0 0,0-1 0,-1 1 1,1 0-1,0-1 0,0 1 0,-1 0 1,1-1-1,0 1 0,0-1 0,0 1 1,-1 0-1,1-1 0,0 1 0,0-1 1,0 1-1,0 0 0,0-1 0,0 1 0,0-1 1,0 1-1,0-1 0,0 1 0,0 0 1,0-1-1,1 1 0,-1-1 0,0 1 1,0 0-1,0-1 0,0 1 0,1 0 0,-1-1 1,0 1-1,0 0 0,1-1 0,-1 1 1,0 0-1,1-1 0,-1 1 0,0 0 1,1 0-1,-1-1 0,0 1 0,1 0 0,0 0 1,22-15-9873,-6 8-122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4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15727,'0'0'11232,"8"0"-10426,-5 0-755,0 0 1,1-1-1,-1 1 0,0-1 1,0 1-1,1-1 0,-1 0 1,0-1-1,0 1 1,0 0-1,0-1 0,5-3 1,-1-1 12,0 0 0,-1 0 0,0 0 0,10-15 0,-9 11 23,12-11-187,-15 27-25,-2 15 81,-4 75 503,0-47-1219,1-2-3856,1-35-2286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2883,'0'0'19496,"0"7"-19310,0 47 94,-1-15 595,2 1 0,9 62-1,-10-102-859,0 0 0,0 0-1,0-1 1,0 1-1,0 0 1,1 0-1,-1-1 1,0 1-1,0 0 1,0 0 0,0-1-1,1 1 1,-1 0-1,0 0 1,0 0-1,0-1 1,1 1-1,-1 0 1,0 0 0,0 0-1,1 0 1,-1 0-1,0-1 1,0 1-1,1 0 1,-1 0 0,0 0-1,0 0 1,1 0-1,-1 0 1,0 0-1,0 0 1,1 0-1,-1 0 1,0 0 0,1 0-1,-1 0 1,0 0-1,0 0 1,1 1-1,-1-1 1,0 0 0,0 0-1,1 0 1,-1 0-1,0 0 1,0 0-1,1 1 1,-1-1-1,0 0 1,0 0 0,0 0-1,0 1 1,1-1-1,-1 0 1,0 0-1,0 1 1,0-1-1,0 0 1,0 0 0,0 1-1,1-1 1,-1 0-1,0 0 1,0 1-1,0-1 1,0 0 0,0 1-1,11-20 562,71-208 587,-81 226-1164,-1 0 0,0-1 0,1 1 0,-1 0-1,1 0 1,-1-1 0,1 1 0,0 0 0,-1 0-1,1 0 1,0 0 0,0 0 0,0 0 0,0 0-1,0 0 1,0 0 0,0 0 0,2-1 0,-3 3-4,1-1 1,0 0 0,-1 1 0,1-1 0,-1 1-1,1-1 1,-1 1 0,1-1 0,-1 1-1,1 0 1,-1-1 0,0 1 0,1-1-1,-1 1 1,0 0 0,1-1 0,-1 1-1,0 0 1,0 0 0,0-1 0,0 1-1,0 0 1,0 0 0,5 59 7,-4-57 33,-2 24 8,1-18-41,0 1 0,0 0 0,1 0 0,3 16 0,-4-26-2,0 0 0,0 1 0,1-1 0,-1 0 0,0 1 0,0-1 0,0 0 1,0 1-1,1-1 0,-1 0 0,0 0 0,0 1 0,1-1 0,-1 0 0,0 0 0,0 1 1,1-1-1,-1 0 0,0 0 0,1 0 0,-1 1 0,0-1 0,1 0 0,-1 0 0,0 0 1,1 0-1,-1 0 0,0 0 0,1 0 0,-1 0 0,1 0 0,-1 0 0,0 0 0,1 0 1,-1 0-1,0 0 0,1 0 0,-1 0 0,0 0 0,1 0 0,-1 0 0,0-1 0,1 1 1,-1 0-1,0 0 0,1 0 0,-1-1 0,0 1 0,1 0 0,-1 0 0,0-1 0,0 1 1,0 0-1,1-1 0,-1 1 0,0 0 0,0-1 0,1 0 0,15-20 264,-15 20-238,30-57 196,-25 45-218,0 1 0,1-1 0,0 1-1,1 0 1,0 1 0,15-16 0,-23 27-10,0 0 1,0-1-1,1 1 1,-1 0-1,0 0 1,0 0-1,0-1 1,1 1-1,-1 0 1,0 0 0,0 0-1,1 0 1,-1 0-1,0-1 1,0 1-1,1 0 1,-1 0-1,0 0 1,0 0-1,1 0 1,-1 0 0,0 0-1,1 0 1,-1 0-1,0 0 1,0 0-1,1 0 1,-1 0-1,0 0 1,0 0-1,1 1 1,-1-1 0,0 0-1,0 0 1,1 0-1,-1 0 1,0 0-1,0 1 1,1-1-1,-1 0 1,0 1-1,5 14-22,-4 26 113,-1-36-96,0 62 132,0-39-3917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12075,'0'0'10672,"10"-3"-9049,41-14 408,55-26 0,55-34-2180,-115 49-2102,-33 15-1293,-5-1-3895,-7 10 1743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13837,'0'0'10383,"4"13"-9886,6 28-280,-1 0 0,5 73 0,-10 9 335,-3-72 299,-2-40-61,0-14 327,-8-91-1066,4-1 1,7-101 0,-1 186-61,0 1 1,0-1-1,1 1 1,0 0-1,1-1 1,0 1-1,7-14 1,-9 20-1,1 0 0,0 0 1,0 0-1,0 0 0,0 1 0,0-1 0,1 1 0,-1 0 1,1-1-1,0 1 0,-1 0 0,1 0 0,0 1 0,0-1 1,0 1-1,1-1 0,-1 1 0,0 0 0,0 0 0,1 0 1,-1 1-1,0-1 0,1 1 0,3 0 0,-5 0 5,1-1-1,-1 1 0,1 0 0,0 1 0,-1-1 0,1 0 1,-1 1-1,0-1 0,1 1 0,-1 0 0,1 0 0,-1 0 1,0 0-1,0 0 0,1 0 0,-1 1 0,0-1 0,0 1 1,0-1-1,2 4 0,-2-1 13,0 0 0,-1-1 0,1 1 0,-1 0 0,0 1 0,0-1 0,0 0 0,0 0 0,-1 0 0,0 1 0,0 7 0,-1-6 32,-1 1 1,1 0-1,-1-1 1,0 1-1,-1-1 0,1 1 1,-1-1-1,-1 0 0,1 0 1,-1-1-1,0 1 1,0-1-1,-1 0 0,0 0 1,-6 6-1,6-6-60,-1 0 0,1 0-1,-1 0 1,0-1 0,-1 0 0,1 0 0,-1-1-1,0 0 1,1 0 0,-1 0 0,-1-1-1,1 0 1,-15 2 0,20-8-2956,9-6 785,9-6-1691,5 2-1872,3 0-2291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74 13485,'0'0'11008,"4"-8"-10138,-2 4-794,1-1 0,-1 1 0,1 0 0,0 0 0,0 0 0,0 1 0,1-1 0,-1 1 0,1-1 0,0 1 0,0 0 1,0 0-1,0 1 0,1 0 0,-1-1 0,1 1 0,-1 1 0,1-1 0,0 1 0,-1-1 0,1 1 0,0 1 0,5-1 0,-8 1-70,-1 1-1,1-1 0,-1 1 0,1-1 0,-1 1 0,1 0 1,-1 0-1,0 0 0,1-1 0,-1 1 0,0 0 0,0 1 0,0-1 1,0 0-1,0 0 0,0 0 0,0 1 0,0-1 0,0 1 1,0-1-1,-1 1 0,1-1 0,-1 1 0,1-1 0,-1 1 1,0-1-1,1 1 0,-1-1 0,0 1 0,0 0 0,0-1 1,0 3-1,0 6 49,1-1 1,-1 1-1,-1 0 1,-2 12-1,-2-3 82,-1-1-1,-1 0 1,-1 0-1,-1 0 0,0-1 1,-1 0-1,-1-1 1,0 0-1,-1 0 0,-19 17 1,30-31-120,0-1 0,-1 0 1,1 0-1,0 1 0,-1-1 1,1 0-1,-1 0 0,1 0 1,-1-1-1,1 1 0,-1 0 0,0 0 1,1-1-1,-3 1 0,4-1-12,-1 0-1,1 0 1,-1 0-1,1 0 0,0 0 1,-1-1-1,1 1 1,-1 0-1,1 0 1,-1 0-1,1-1 0,0 1 1,-1 0-1,1 0 1,0-1-1,-1 1 0,1 0 1,0-1-1,-1 1 1,1 0-1,0-1 1,0 1-1,-1 0 0,1-1 1,0 1-1,0-1 1,0 1-1,0-1 0,-1 1 1,1 0-1,0-1 1,0 0-1,0-2-12,0 1-1,0-1 1,0 0 0,0 1-1,1-1 1,-1 1-1,1-1 1,0 1 0,-1-1-1,1 1 1,0-1-1,1 1 1,-1 0 0,0 0-1,1-1 1,2-3-1,-2 4-5,0 0-1,0 0 0,1 0 0,-1 0 0,0 0 1,1 0-1,-1 1 0,1-1 0,-1 1 1,1 0-1,0-1 0,0 1 0,-1 1 0,1-1 1,0 0-1,0 1 0,0-1 0,0 1 0,0 0 1,0 0-1,6 1 0,-4 0-28,0 0 0,0 1 0,0 0 0,-1 0 0,1 0 0,0 1 0,-1 0 0,0 0 0,1 0 0,-1 0 0,5 6 0,-8-8 42,0 0 1,0 0-1,0 0 1,0 0-1,0 0 0,0 0 1,1 0-1,-1 0 1,0-1-1,0 1 0,1 0 1,-1-1-1,1 1 1,-1-1-1,1 0 1,-1 1-1,1-1 0,-1 0 1,1 0-1,-1 0 1,1 0-1,-1 0 0,1 0 1,-1 0-1,1 0 1,-1-1-1,0 1 1,3-2-1,-1 0 30,0 0-1,0 0 1,-1 0-1,1-1 1,-1 1-1,0-1 1,1 0-1,-1 0 1,0 0-1,-1 0 1,1 0-1,1-4 1,2-4-218,-1-2-1,0 1 1,0 0 0,-1-1 0,-1 1 0,1-16-1,-3 23-480,-3-14-6014,-4 10-2556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3395,'0'0'19496,"7"9"-18898,59 82 241,-39-51-1154,1-2-1,1-1 1,51 48 0,-72-75-1769,-6-5-1131,-8-1-3497,-5-2 2767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8712,'0'0'13544,"4"-9"-11622,22-15-820,36-26 1,-1 3-1290,-8-6-3759,-43 39-944,-5 3-3630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2.2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210 0 4805,'0'0'8301,"0"9"-8162,-26 199 827,2-34 96,-28 284 857,-29 525-250,97-473-1137,-1-66 375,-33 0-83,-21 181-626,41-611-250,3-13-1183,6-23-3073,-6 1-272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2498,'0'0'20761,"0"-9"-19533,7-5-970,1 0 1,1 1-1,19-23 0,7-11-212,-20 28-61,-15 19 12,1 0 0,-1 0 0,0 0 0,0-1 0,0 1 0,0 0 0,0 0 0,0 0 0,1 0 1,-1 0-1,0 0 0,0 0 0,0 0 0,0 0 0,0 0 0,0 0 0,0 0 0,1 0 0,-1 0 0,0 0 0,0 0 0,0 1 0,0-1 1,0 0-1,0 0 0,0 0 0,1 0 0,-1 0 0,0 0 0,0 0 0,0 0 0,0 0 0,0 0 0,0 0 0,0 1 0,0-1 0,0 0 1,0 0-1,0 0 0,1 0 0,-1 0 0,0 0 0,0 0 0,0 1 0,0-1 0,0 0 0,0 0 0,0 0 0,0 0 0,0 0 0,0 0 0,0 1 1,0-1-1,0 0 0,0 0 0,0 0 0,0 0 0,-1 0 0,1 0 0,0 0 0,0 1 0,0-1 0,0 0 0,0 0 0,0 0 0,0 0 1,0 0-1,-11 43-343,5-25 478,1 2-156,1 1 0,0-1 0,-1 35 0,5-55-36,0 0 0,0 0 0,0 1-1,0-1 1,0 0 0,0 0-1,1 0 1,-1 0 0,0 1 0,0-1-1,0 0 1,0 0 0,1 0 0,-1 0-1,0 0 1,0 0 0,0 1 0,0-1-1,1 0 1,-1 0 0,0 0-1,0 0 1,0 0 0,1 0 0,-1 0-1,0 0 1,0 0 0,0 0 0,1 0-1,-1 0 1,0 0 0,0 0 0,1 0-1,-1 0 1,0 0 0,0 0-1,0 0 1,1 0 0,-1-1 0,0 1-1,0 0 1,0 0 0,0 0 0,1 0-1,-1 0 1,0 0 0,0-1 0,0 1-1,0 0 1,0 0 0,1 0-1,-1 0 1,0-1 0,0 1 0,0 0-1,0 0 1,0 0 0,0-1 0,0 1-1,0 0 1,0 0 0,0-1 0,11-11-3084,-4-6-2466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11627,'0'0'11760,"-3"10"-11215,-5 7-333,0-1 1,-1 1-1,0-1 1,-1-1-1,-1 0 1,-1 0-1,0-1 1,-1-1-1,-27 23 1,40-36-199,0 0 0,0 1 0,-1-1 1,1 1-1,-1-1 0,1 0 0,0 1 1,-1-1-1,1 0 0,-1 0 0,1 1 1,-1-1-1,1 0 0,-1 0 0,1 0 1,-1 0-1,1 1 0,-1-1 1,1 0-1,-1 0 0,1 0 0,-1 0 1,1 0-1,-1 0 0,1 0 0,-1 0 1,1-1-1,-1 1 0,1 0 0,-1 0 1,1 0-1,-2-1 0,2-16-167,15-23-736,-7 25 436,-6 9 351,1 0 0,-1 0 0,2 0 0,-1 0 0,1 0 0,0 1 0,0 0 0,0-1 0,11-8 0,-14 15 85,-1-1 1,1 1-1,0-1 0,0 1 0,-1-1 1,1 1-1,0 0 0,-1-1 0,1 1 1,0 0-1,-1-1 0,1 1 0,-1 0 1,1 0-1,-1 0 0,0-1 0,1 1 1,-1 0-1,0 0 0,0 0 0,1 0 1,-1 0-1,0 0 0,0 1 0,8 31 77,-8-30-59,4 16 409,-1-1-1,1 33 0,-4-51-233,-29-35 150,-6-4-497,-39-56 0,129 120 299,1 0-57,-40-20-44,-1 2 1,0-1-1,0 2 0,-1 0 0,0 1 1,24 20-1,-32-21-2185,-1 0-4220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3651,'0'0'5339,"2"9"-4448,32 217 4866,-25-144-4596,3 0 1,38 129-1,-31-144 101,15 100 0,-1-3-316,2 5 592,-22-96-1232,3-1 0,33 89 0,88 231 591,-75-201-776,-31-89-88,235 655 202,-64-210 67,15 36-6,-42-111-248,-103-277-18,3 7-28,84 189-11,-95-247 34,261 517-14,-92-215-16,-168-319 5,6-3 0,94 124 0,-136-207 0,3-2 0,1-1 0,1-2 0,51 41 0,200 161 165,-195-170-30,147 83-1,111 35-29,41-13 135,-382-170-240,382 121 87,-253-86-37,131 55 0,-111-28 101,2-7 1,3-7 0,2-7-1,286 39 1,-396-78-134,450 38 7,-157-30 39,-334-10-892,-21-4-7404,-3-6-1548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12716,'0'0'9700,"3"10"-8803,3 13-551,-1 1 0,-1 0 0,-1 1 1,-2-1-1,0 0 0,-3 32 0,-13 51-1842,-12-6-8565,20-81 2704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12684,'0'0'6470,"60"0"-4868,-21-4-577,6-4-193,5-1 97,3-2-288,-2 0-321,-1 0-192,-7 2-64,-8 2-64,-6 1-576,-11 3-834,-6 1-800,-8-3-1825,-4-1-2980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17264,'0'0'2403,"57"-22"-257,-23 14-225,3 2-864,4 1-672,0 2-321,2 0-32,-2 3-769,-2 0-1185,-5-4-1825,-5-3-4037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3:5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13389,'0'0'7212,"-2"12"-5958,-6 17-908,-2-1 1,-1-1-1,0 0 0,-3-1 0,-31 48 0,30-48-23,-15 17 85,29-42-392,3-3-114,1-1-1,-1 0 1,1 0-1,-1 0 1,0 0 0,0 0-1,0 0 1,-1-1-1,1 1 1,-1-1-1,1-3 1,0 3-87,2-8 14,-1 0 0,0 1 0,-1-1 0,0-1 1,-1 1-1,0 0 0,-1-13 0,-16 50 620,15-20-382,-1 0 1,1 0 0,0 1-1,0-1 1,1 0 0,-1 1 0,1-1-1,0 1 1,1-1 0,-1 0 0,1 1-1,0-1 1,0 0 0,3 6-1,-2-7-33,1 0 0,0 0 0,0 0 0,0-1 0,0 1 0,0-1 0,1 0 0,-1 1 0,1-2 0,0 1 0,0 0 0,0-1 0,1 0-1,-1 0 1,8 3 0,-9-6 248,-7-8-130,-19-24-124,-48-55-251,52 65 331,-13-15 63,78 52-11,-13-2-231,0-1-1,0-2 0,57 9 0,-9-12-3970,-42-5-1942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15118,'0'0'2403,"-14"54"-450,12-29-735,2 6-674,0 1-448,0 1-64,3 1 0,5-1-448,1-1-417,-1-1-384,0-2-673,-3-2-2146,-2-1-1185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2434,'0'0'5477,"-9"61"-3683,9-33-609,0-3-640,0-1-449,2-4-1409,4 1-1666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6502,'0'0'2082,"0"47"-480,-2-26-385,-2-1 480,3-3 97,-3-3-96,3-4-673,1-3-321,0-2-319,0-1-257,0 1-128,0-2-865,0 5-1537,0-1-1314,0 2-1793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3.0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0 138 4292,'0'0'6732,"6"7"-6113,-3-1-518,1-1 1,0 0-1,0-1 1,1 1-1,-1-1 1,1 0-1,0 0 0,0 0 1,1-1-1,-1 1 1,1-1-1,-1-1 1,1 1-1,0-1 0,0 0 1,8 1-1,29 5 416,0-3 0,83 1 0,92-18 50,-138 7-5,754-4 1542,-176 8-1229,233-67 179,-559 37 86,-89 9-515,1040-57-17,-1263 80-168,0 1-1,37 9 1,-1-1-2917,-18-7-6161,-33-3 3476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0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111 111 5189,'0'0'17360,"-4"0"-16949,3 0-403,0 0 38,0 0 0,0 0 0,0 0 1,0 0-1,0 0 0,0 0 0,0 1 0,0-1 0,0 0 0,1 1 0,-1-1 0,0 1 0,0-1 0,0 1 0,0-1 0,0 1 0,0-1 0,1 1 0,-1 0 0,0-1 0,1 1 0,-1 0 0,0 0 0,1 0 0,-1 0 0,1-1 0,-1 1 0,1 0 0,-1 0 0,1 0 0,0 0 0,-1 1 0,3-48 914,-2 44-917,0 0 0,-1 0-1,1 0 1,0 0 0,0 0 0,-1-1-1,1 1 1,-1 0 0,0 0 0,0 0-1,0 0 1,0 1 0,0-1 0,0 0-1,0 0 1,-1 0 0,1 1 0,0-1-1,-3-1 1,3 2-41,-1 1-1,0-1 1,0 1-1,1-1 1,-1 1-1,0 0 1,0 0-1,1 0 1,-1 0-1,0 0 1,0 0-1,0 0 1,1 0-1,-1 1 1,0-1-1,0 1 1,1-1-1,-1 1 1,0 0-1,1 0 1,-1 0-1,1 0 1,-1 0-1,1 0 1,-1 0-1,1 0 1,0 0-1,0 1 1,-1-1-1,1 0 1,0 1-1,0-1 1,-1 4-1,0 0-25,0 0 0,1 0-1,-1 0 1,1 1 0,0-1-1,0 0 1,1 1 0,0-1-1,0 11 1,0-16 23,1 1 0,-1 0 0,0 0 0,0 0 1,0-1-1,1 1 0,-1 0 0,0 0 0,1-1 0,-1 1 0,1 0 0,-1-1 0,1 1 0,-1 0 0,1-1 1,-1 1-1,1-1 0,0 1 0,-1-1 0,1 1 0,0-1 0,-1 1 0,1-1 0,0 0 0,-1 1 1,1-1-1,0 0 0,0 0 0,0 0 0,-1 1 0,1-1 0,0 0 0,0 0 0,0 0 0,-1 0 1,1 0-1,0-1 0,0 1 0,0 0 0,-1 0 0,1 0 0,0-1 0,0 1 0,-1 0 0,1-1 1,0 1-1,0-1 0,-1 1 0,1-1 0,-1 1 0,2-1 0,2-2 26,1 1-1,-1 0 1,0-1-1,0 0 1,0 0-1,-1 0 1,6-6 0,-6 4 60,0 1 1,0-1 0,0 0 0,-1 0 0,0 0 0,0 0 0,0-1 0,-1 1 0,2-10 0,-13 31-123,6-1 21,2 0 0,0 0 0,0 0 0,2 19 0,0-34 16,0-1 1,0 1 0,1-1-1,-1 1 1,0 0 0,0-1-1,1 1 1,-1 0 0,0-1 0,1 1-1,-1 0 1,0 0 0,1-1-1,-1 1 1,0 0 0,1 0-1,-1-1 1,0 1 0,1 0-1,-1 0 1,1 0 0,-1 0 0,0 0-1,1 0 1,-1 0 0,1-1-1,-1 1 1,1 0 0,-1 1-1,0-1 1,1 0 0,-1 0-1,1 0 1,-1 0 0,1 0 0,-1 0-1,0 0 1,1 1 0,-1-1-1,0 0 1,1 0 0,-1 1-1,1-1 1,-1 0 0,0 0 0,0 1-1,1-1 1,-1 0 0,0 1-1,0-1 1,1 0 0,-1 1-1,0-1 1,0 1 0,0-1-1,1 0 1,-1 1 0,0-1 0,0 1-1,0-1 1,0 1 0,0-1-1,0 0 1,0 1 0,0-1-1,0 1 1,0-1 0,0 1 0,22-27 276,-17 18-243,-1-1 0,0 1 0,-1 0-1,1-1 1,-2 0 0,1 0 0,-1 0 0,-1 0-1,0 0 1,0 0 0,0-13 0,-2 21-36,1 1 0,0-1 1,-1 0-1,1 0 0,-1 0 1,1 0-1,-1 0 0,1 0 0,-1 0 1,0 1-1,1-1 0,-1 0 0,0 0 1,0 1-1,0-1 0,1 1 1,-1-1-1,0 1 0,0-1 0,0 1 1,0-1-1,0 1 0,0 0 0,0-1 1,0 1-1,0 0 0,0 0 1,0 0-1,0 0 0,0 0 0,0 0 1,0 0-1,0 0 0,0 0 0,0 1 1,0-1-1,0 0 0,0 1 0,0-1 1,0 0-1,-1 2 0,-2-1-50,-1 0 0,1 1-1,0 0 1,-1 0 0,1 0-1,0 1 1,-6 4 0,6-3 31,1 0 1,0-1 0,0 1-1,0 1 1,0-1-1,1 0 1,-1 1-1,1-1 1,0 1 0,1 0-1,-1-1 1,1 1-1,0 0 1,0 0 0,1 0-1,-1 6 1,1-11 16,0 1 1,1-1-1,-1 1 1,0-1-1,1 0 1,-1 1-1,0-1 1,1 0-1,-1 0 1,0 1-1,1-1 0,-1 0 1,0 0-1,1 1 1,-1-1-1,1 0 1,-1 0-1,0 0 1,1 0-1,-1 0 1,1 0-1,-1 0 1,1 0-1,-1 0 1,0 0-1,1 0 1,-1 0-1,1 0 1,-1 0-1,1 0 1,-1 0-1,1 0 1,-1 0-1,0 0 0,1-1 1,-1 1-1,0 0 1,1-1-1,18-7 30,-11 3-10,-1 0 0,0-1 0,0 0 0,-1 0 0,1-1 0,-1 0 0,-1 0 0,1 0 0,-1-1 0,-1 0 0,1 0 0,-1 0 0,3-11 0,-29 41 43,19-18-60,-2 3-9,-1 1 0,1-1 0,1 1 0,0 0 0,0 0 0,0 1-1,1-1 1,0 1 0,-2 13 0,5-21 9,0-1-1,0 0 1,0 0-1,0 0 1,0 0-1,0 1 1,0-1-1,0 0 1,0 0 0,0 0-1,0 0 1,0 0-1,0 0 1,0 1-1,0-1 1,0 0-1,0 0 1,0 0-1,1 0 1,-1 0-1,0 0 1,0 1 0,0-1-1,0 0 1,0 0-1,0 0 1,0 0-1,1 0 1,-1 0-1,0 0 1,0 0-1,0 0 1,0 0-1,0 0 1,0 0 0,1 0-1,-1 0 1,0 0-1,0 0 1,0 0-1,0 0 1,0 0-1,1 0 1,-1 0-1,0 0 1,0 0-1,0 0 1,0 0-1,0 0 1,1 0 0,-1 0-1,0 0 1,0 0-1,0 0 1,0 0-1,12-8 4,7-10-344,-16 14-592,6-7 1009,-6 9-3375,-9 17-10947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19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13357,'0'0'1729,"14"7"-6085,-11-6 224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3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31 4708,'0'0'3246,"-10"-3"-1676,5 2-1481,-7-3 414,0 0-1,0 1 1,-1 1-1,0 0 1,1 1-1,-1 0 1,0 0-1,0 2 0,-14 1 1,24 0-423,0-1 0,0 1 0,1 0 0,-1-1 0,1 1 0,-1 1 0,1-1 0,0 0 0,-1 1 0,1-1 0,0 1 0,1-1 0,-1 1 0,0 0 0,1 0 0,0 0 0,-1 0 0,1 0 0,0 0 0,1 0 0,-1 0 0,0 6 0,-2 9 74,1 1-1,1 30 1,2-39-117,-1-1-39,1 0-1,0 1 1,1-1 0,0 0-1,1 0 1,-1-1 0,2 1-1,-1 0 1,1-1 0,1 0-1,-1 0 1,1 0-1,1-1 1,0 1 0,0-1-1,8 8 1,-10-12 43,-1 0 1,0 0-1,1-1 1,0 1-1,0-1 1,-1 0-1,1 0 0,1 0 1,-1 0-1,0-1 1,0 1-1,1-1 0,-1 0 1,0-1-1,1 1 1,-1-1-1,1 0 0,-1 0 1,1 0-1,-1 0 1,1-1-1,-1 0 0,0 0 1,1 0-1,-1 0 1,0-1-1,0 0 1,0 0-1,0 0 0,0 0 1,0-1-1,-1 1 1,1-1-1,6-6 0,0-1 162,-1 0-1,1-1 0,-1 1 1,-1-2-1,0 1 0,-1-1 1,0-1-1,-1 1 0,0-1 1,-1 0-1,0-1 0,-1 1 1,-1-1-1,0 0 0,-1 1 1,0-1-1,-1 0 0,-1-1 1,-2-23-1,1 35-169,1 1 0,-1 0 0,0 0 0,0-1 0,0 1 0,0 0 0,0 0 1,-1 0-1,1 0 0,0 1 0,-1-1 0,0 0 0,1 1 0,-1-1 0,0 1 0,0-1 0,0 1 0,0 0 0,0 0 0,0 0 1,0 0-1,0 0 0,0 0 0,-1 0 0,1 1 0,0-1 0,-1 1 0,1 0 0,-4 0 0,3-1-184,0 1 0,0 0 0,0 0 0,0 1 0,0-1 0,0 1 0,0-1 0,0 1 0,1 0 0,-1 0 0,0 0 0,0 0 0,1 1 0,-1-1 0,1 1 0,-1 0 0,1-1 0,0 1 0,0 0 0,-1 0 0,1 1 0,1-1 0,-3 3 0,-2 8-3228,0-2-2184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0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32,'0'0'6588,"1"-3"-6070,2-6 9537,-1 8-8526,0 4-1230,0-1 0,0 1 0,0 0 0,-1 0 0,1 0 0,0 0 0,-1 0 0,0 0 0,0 0 0,0 1 0,1 5 0,-1-5-132,-1 0 1,2 0-1,-1 0 0,0 0 1,1-1-1,-1 1 0,1 0 1,0-1-1,0 1 0,4 3 1,0 1 193,0 0 0,0 1 0,0-1 0,-1 2 0,5 10 0,13 22 687,-6-15-1025,14 22 246,68 82-1,0-6 1255,-27-32-980,-24-30 293,-25-31-282,37 37-1,51 49-517,44 43-45,-124-129 21,-2 1 0,-1 2 0,42 68 0,0 0 4,118 146-16,-35-49 7,44 54-9,257 306 2,-253-278 0,-1-3 0,93 111 0,-93-115 11,-9-13 0,20 34-23,-16-24 2,127 133 10,-257-328 0,326 405-26,36-42-102,-361-376 122,83 93 7,31 30-7,3 4-19,-25-25 12,-60-64 7,50 45-14,-82-75 180,-66-72-59,5 13-448,-1-11-2965,-3-17-17051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2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34 4548,'0'0'14777,"0"9"-14547,-1 18-242,0-3 605,0 0 1,2 0 0,1-1-1,0 1 1,8 29 0,-10-52-575,1-1 1,-1 1 0,0-1 0,0 1 0,0-1 0,1 1 0,-1-1 0,0 1 0,0-1 0,1 1 0,-1-1 0,0 1 0,1-1 0,-1 0 0,1 1 0,-1-1 0,0 0 0,1 1 0,-1-1 0,1 0 0,-1 1 0,1-1 0,-1 0 0,1 0 0,-1 0-1,1 0 1,-1 1 0,1-1 0,0 0 0,-1 0 0,1 0 0,-1 0 0,1 0 0,-1 0 0,1 0 0,-1-1 0,1 1 0,-1 0 0,1 0 0,0 0 0,-1 0 0,1-1 0,-1 1 0,0 0 0,1 0 0,-1-1 0,1 1 0,-1 0 0,1-1 0,-1 1-1,0-1 1,1 1 0,-1-1 0,0 1 0,1 0 0,-1-1 0,0 1 0,0-1 0,1 1 0,-1-2 0,21-31 1174,-20 31-1134,54-125 348,-42 95-325,-13 32-89,0 0 0,0 0 0,0 0 0,0 0 0,1 1 0,-1-1 0,0 0 0,0 0 0,0 0-1,0 0 1,0 0 0,0 0 0,1 0 0,-1 0 0,0 0 0,0 0 0,0 0 0,0 1 0,0-1 0,1 0 0,-1 0-1,0 0 1,0 0 0,0 0 0,0 0 0,0 0 0,1 0 0,-1 0 0,0 0 0,0-1 0,0 1 0,0 0 0,0 0-1,1 0 1,-1 0 0,0 0 0,0 0 0,0 0 0,0 0 0,0 0 0,1 0 0,-1 0 0,0-1 0,0 1 0,0 0-1,0 0 1,0 0 0,0 0 0,0 0 0,0 0 0,0-1 0,0 1 0,0 0 0,0 0 0,1 0 0,-1 0 0,0-1-1,0 1 1,0 0 0,0 0 0,0 0 0,0 0 0,0 0 0,0-1 0,-1 1 0,1 0 0,0 0 0,0 0 0,4 18-37,0 29 228,-4-44-196,1 9 82,0 0 0,1 0-1,6 24 1,-8-34-46,1-1 0,-1 0 0,0 0 0,1 0 0,-1 0 0,1 0 0,-1 0 0,1 0 0,-1 0 0,1 0 0,0 0 0,0-1 0,-1 1 0,1 0 0,0 0 0,0-1 0,0 1 0,0 0 0,0-1 0,0 1 0,0-1 1,1 1-1,0-1 37,-1-1 1,1 1-1,-1-1 1,1 1 0,-1-1-1,1 0 1,-1 1 0,1-1-1,-1 0 1,0 0 0,0 0-1,1 0 1,-1 0 0,0-1-1,0 1 1,0 0 0,0 0-1,0-1 1,0 1 0,-1-1-1,2-1 1,10-17 50,-1 0 1,-1-1 0,-1 0-1,0-1 1,-2 0 0,7-34-1,-10 55-2205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2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17969,'0'0'7399,"-9"43"-7175,1-21-96,4 0-96,0-1-32,1-2 0,2-3 32,0-3-32,1-1-256,0-1-801,0-3-801,5-2-1120,-3-2-2371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3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8104,'0'0'11584,"9"0"-9609,14-3-1153,0-1 0,0-1 0,0-1 0,-1-1 0,28-12 0,-27 9-868,1 1-1,0 2 1,0 0-1,0 2 1,1 0 0,30-1-1,-36 6-1080,-15 0-2897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3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16335,'0'0'6337,"3"8"-5979,4 23-193,-1 0-1,-2 1 1,-1-1 0,-2 1-1,0-1 1,-8 53 0,1-92 1188,-1-10-1126,6 1-221,0 0 1,1 1-1,1-1 0,0 0 0,1 1 1,1-1-1,7-23 0,-6 28-11,0 0-1,1 1 1,0-1-1,1 1 1,0 0-1,0 0 1,2 1-1,-1 0 0,1 0 1,15-13-1,-20 20-12,1 0-1,-1 0 0,1 1 1,0 0-1,0-1 0,0 2 1,0-1-1,0 0 0,0 1 1,8-2-1,-11 3 28,1 0 1,-1 0-1,0 0 0,0 0 1,0 0-1,0 0 0,1 0 0,-1 0 1,0 1-1,0-1 0,0 0 0,0 1 1,0-1-1,0 1 0,0-1 1,0 1-1,0 0 0,0-1 0,0 1 1,0 0-1,0 0 0,-1-1 0,1 1 1,0 0-1,-1 0 0,1 0 1,0 0-1,-1 0 0,1 0 0,-1 0 1,1 0-1,-1 1 0,0-1 1,0 0-1,1 0 0,-1 0 0,0 0 1,0 0-1,0 1 0,0-1 0,0 0 1,0 0-1,-1 2 0,0 2 169,1 0-1,-2 0 1,1 0-1,-1-1 1,1 1-1,-1 0 1,-1-1-1,1 1 1,-1-1-1,1 1 1,-1-1-1,0 0 1,-1 0-1,1-1 1,-1 1-1,0-1 1,0 1-1,-4 2 1,2-2-231,0 1 0,0-1 0,-1-1 0,1 1 0,-1-1 1,0 0-1,0 0 0,0-1 0,0 0 0,0 0 0,-1-1 0,-7 1 0,29-21-7105,0 6 3218,2-1-1975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10250,'0'0'15700,"1"9"-15161,-1 10-448,0-1 1,-2 1-1,0-1 1,-1 0-1,-1 0 1,0 0-1,-12 28 0,0-9-44,10-25-12,1-1 1,0 1-1,1 0 0,0 1 0,1-1 1,-3 26-1,6-38-101,0 0 0,0 0 0,1 1-1,-1-1 1,0 0 0,0 0 0,0 1 0,1-1 0,-1 0 0,0 0-1,0 0 1,0 0 0,1 1 0,-1-1 0,0 0 0,0 0-1,1 0 1,-1 0 0,0 0 0,0 0 0,1 1 0,-1-1 0,0 0-1,1 0 1,-1 0 0,0 0 0,0 0 0,1 0 0,-1 0-1,0 0 1,1 0 0,-1-1 0,0 1 0,0 0 0,1 0 0,-1 0-1,0 0 1,1 0 0,-1 0 0,0-1 0,0 1 0,0 0-1,1 0 1,-1 0 0,0 0 0,0-1 0,0 1 0,1 0 0,-1 0-1,0-1 1,0 1 0,0 0 0,0 0 0,0-1 0,1 1-1,13-14-4262,-6-2-1410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4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5317,'0'0'-32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3.3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12364,'0'0'6705,"11"0"-6022,6 1-443,0 1 0,0 0 0,0 2-1,-1 0 1,30 11 0,-40-13-224,0 1-1,-1-1 0,0 1 1,1 1-1,-1-1 0,0 1 1,-1 0-1,1 0 1,-1 0-1,1 0 0,-1 1 1,-1 0-1,1 0 1,-1 0-1,0 0 0,0 1 1,0-1-1,-1 1 1,1 0-1,-2 0 0,3 11 1,-2-5 27,-2 0 1,1 0 0,-2 0-1,0 0 1,0 0-1,-1 0 1,0 0 0,-1 0-1,-1 0 1,0-1-1,0 1 1,-1-1 0,-7 11-1,2-4 37,-1-1 0,-1 0 0,0-1-1,-2 0 1,0-1 0,-31 26 0,45-41-170,0 0 0,-1 0 0,1 0 0,0 0 1,0 0-1,0 0 0,-1 0 0,1 0 0,0 0 0,0-1 0,-1 1 1,1 0-1,0 0 0,0 0 0,0 0 0,0 0 0,-1-1 1,1 1-1,0 0 0,0 0 0,0 0 0,0 0 0,-1-1 0,1 1 1,0 0-1,0 0 0,0-1 0,0 1 0,0 0 0,0 0 1,0 0-1,0-1 0,0 1 0,0 0 0,0 0 0,0-1 0,0 1 1,0 0-1,0 0 0,0 0 0,0-1 0,0 1 0,0 0 1,0 0-1,0-1 0,0 1 0,0 0 0,1 0 0,-1 0 0,0-1 1,0 1-1,0 0 0,0 0 0,0 0 0,1 0 0,-1-1 1,0 1-1,0 0 0,6-25-7859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4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8808,'0'0'13789,"2"5"-12518,-1-3-1164,0-1 0,0 1-1,0-1 1,0 1 0,1-1 0,-1 1 0,0-1-1,1 0 1,-1 0 0,0 0 0,1 0 0,0 0-1,-1 0 1,1 0 0,0 0 0,-1 0 0,1-1-1,0 1 1,0-1 0,-1 1 0,1-1 0,2 0-1,1 1 37,0-1 0,0 0 0,0 0 0,0-1 0,0 0 0,0 0 0,0 0 0,0 0 0,6-3 0,35-20 208,-37 19-605,0-1 0,0 2 0,0-1 1,16-4-1,-22 7-3019,-3-5-8919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55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7495,'0'0'20019,"49"-8"-19474,-26 4-321,2 0-160,-2-1-32,-1-1-32,-4 3-352,-2 1-1250,-6-2-2242,-3 2-3843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07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1 565 6054,'0'0'10490,"13"-8"-9529,155-96 694,201-91 1,-8 6-1327,-330 170-412,-23 12-65,1 1 1,0 1-1,0-1 1,1 2-1,0-1 1,0 1-1,0 1 1,0-1-1,19-2 1,-26 9-4412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6:11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608 143 4004,'0'0'7196,"1"-9"-6022,-1 0-638,0 0-1,0 0 1,-1-1-1,-1 1 1,1 0 0,-6-16-1,6 22-454,0 0 1,0 0-1,-1 0 0,1 0 0,-1 0 0,0 0 1,0 1-1,0-1 0,0 1 0,0-1 0,-1 1 1,1 0-1,-1-1 0,1 1 0,-1 1 1,0-1-1,0 0 0,0 1 0,0-1 0,0 1 1,0 0-1,0 0 0,0 0 0,0 0 1,-1 1-1,-3-1 0,-10 1-85,0 1 0,0 1 0,1 0 0,-1 1 0,1 1 0,0 1 0,0 0 0,0 1 0,1 0 0,-17 11 1,-12 8 17,2 1 1,-44 37-1,68-49 10,0 1 0,1 0 0,1 1-1,0 1 1,1 1 0,-21 33 0,33-46-12,-1 1 0,1 0 0,1-1 0,-1 1-1,1 1 1,0-1 0,0 0 0,1 0 0,-1 1 0,1-1 0,1 1 0,0-1 0,-1 1 0,2-1 0,-1 1 0,1-1-1,0 1 1,1-1 0,-1 1 0,1-1 0,0 0 0,1 0 0,-1 0 0,1 0 0,1-1 0,-1 1 0,1-1 0,4 6-1,5 3 5,0 0-1,0-1 1,1 0-1,1-1 0,0-1 1,1 0-1,0-1 1,0-1-1,1-1 0,0 0 1,24 7-1,-17-9 5,0 0-1,0-2 0,1 0 0,-1-2 1,1-1-1,0-1 0,45-6 0,-24-2 8,0-2 0,0-3 0,-1-1 0,0-2 0,-2-2 0,0-2 0,-1-2 0,60-42 0,-60 35 355,40-37 0,-69 54-205,-1 1 0,-1-2 0,0 0-1,0 0 1,-2-1 0,1 0 0,7-18-1,-15 29-141,0 0 1,-1 0-1,1 0 0,-1 0 0,0 0 0,0 0 0,0-1 0,0 1 0,-1 0 0,1-1 0,-1 1 0,0-1 0,0 1 0,0 0 0,-1-1 0,1 1 0,-1 0 0,0-1 0,0 1 0,0 0 0,0 0 1,0 0-1,-1-1 0,1 1 0,-1 1 0,0-1 0,0 0 0,0 0 0,0 1 0,-1-1 0,1 1 0,-1 0 0,1 0 0,-1 0 0,-4-3 0,-9-3-21,0 1 0,0 1-1,-1 0 1,0 1 0,-28-5 0,20 4-3,-179-36-42,59 12-6717,123 25 416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27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4773,'0'0'14846,"6"11"-14499,0 0-201,0 0 1,-1 0 0,0 1 0,-1 0 0,0 0-1,-1 0 1,3 17 0,-6-25-85,1 4 60,0 0-1,0 0 1,1 0-1,0 0 1,3 8-1,-5-14-104,1-1 0,0 0 0,-1 0 0,1 0 0,-1 0 0,1 0 0,0 0-1,0 0 1,0 0 0,0 0 0,-1 0 0,1 0 0,0 0 0,1 0 0,-1-1 0,0 1-1,0 0 1,0-1 0,0 1 0,0-1 0,1 0 0,-1 1 0,0-1 0,0 0 0,1 0 0,-1 1-1,0-1 1,1 0 0,-1 0 0,0 0 0,0-1 0,1 1 0,-1 0 0,0 0 0,1-1 0,-1 1-1,0-1 1,0 1 0,0-1 0,2-1 0,4-2 90,0 0 0,-1-1 0,1 0-1,-1 0 1,0-1 0,-1 1 0,1-1 0,6-10 0,37-60 143,-38 58-218,8-16-61,-7 15 1719,-18 56-927,6-35-760,-2 7 7,0 1 1,0 0-1,1 0 1,0 0 0,1 13-1,1-22-6,-1 1-1,0-1 0,0 1 1,0-1-1,1 1 0,-1-1 1,1 0-1,-1 1 0,1-1 1,0 0-1,-1 1 0,1-1 1,0 0-1,0 0 0,0 0 1,0 0-1,0 1 0,0-1 1,0-1-1,0 1 0,0 0 1,1 0-1,-1 0 0,0-1 1,1 1-1,-1 0 0,0-1 1,1 1-1,-1-1 0,1 0 1,-1 1-1,1-1 0,-1 0 1,1 0-1,-1 0 0,1 0 1,-1 0-1,0-1 0,1 1 1,-1 0-1,1 0 0,-1-1 1,3-1-1,3 0 31,-1 0 0,1-1 0,-1 0-1,0-1 1,0 1 0,0-1 0,-1 0 0,1-1-1,-1 1 1,9-11 0,-3 2 91,0 0-1,-1-1 1,11-20-1,-18 27-14,0 0 666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28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8520,'1'8'11187,"-3"28"-8854,-7 48-2101,-15 116 387,24-200-703,0 0 0,0 0 0,0 1 0,0-1 0,-1 0 0,1 0 0,0 0 0,0 1 0,0-1 0,0 0 0,0 0 0,0 0 0,0 1 0,-1-1 0,1 0 0,0 0 0,0 0 0,0 0 0,0 1 0,-1-1 0,1 0 0,0 0 0,0 0 0,0 0 0,-1 0 0,1 0 0,0 0 0,0 1 0,0-1 0,-1 0 0,1 0 1,0 0-1,0 0 0,-1 0 0,1 0 0,0 0 0,0 0 0,0 0 0,-1 0 0,1 0 0,0-1 0,0 1 0,-1 0 0,1 0 0,0 0 0,0 0 0,0 0 0,-1 0 0,1 0 0,0 0 0,0-1 0,0 1 0,0 0 0,-1 0 0,1 0 0,0 0 0,0-1 0,0 1 0,-11-11-5846,0-7-3161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29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1 253 13485,'0'0'8813,"11"-5"-7862,14-7-745,-1 0 0,0-1 0,-1-2 0,-1 0 1,-1-1-1,0-1 0,28-30 0,-38 33-149,-1-1-1,0 0 1,-1 0 0,10-22-1,-19 37-58,0 0 0,0-1 0,0 1-1,0 0 1,0 0 0,0-1 0,0 1 0,0 0 0,1 0-1,-1 0 1,0-1 0,0 1 0,0 0 0,0 0-1,0 0 1,1 0 0,-1-1 0,0 1 0,0 0 0,0 0-1,1 0 1,-1 0 0,0 0 0,0 0 0,0-1-1,1 1 1,-1 0 0,0 0 0,0 0 0,1 0 0,-1 0-1,0 0 1,0 0 0,1 0 0,-1 0 0,0 0-1,0 0 1,1 0 0,-1 0 0,0 0 0,0 1 0,0-1-1,1 0 1,9 11 2,7 22 87,-16-30-83,6 14 7,0 1 0,-1 1 1,5 30-1,-4-4-6446,-5-39-2005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30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4164,'0'0'17168,"1"4"-16826,5 13 79,-2 0 0,0 1 0,3 29 0,-5-32-304,0 0 0,0 0 0,2 0 0,-1 0 0,2 0 0,12 27 1,-16-41-105,-1 0 1,1 0 0,-1-1 0,1 1-1,0 0 1,-1 0 0,1 0 0,0-1 0,-1 1-1,1 0 1,0 0 0,0-1 0,0 1-1,0-1 1,0 1 0,0-1 0,0 1-1,0-1 1,0 0 0,0 1 0,0-1 0,0 0-1,0 0 1,0 0 0,0 0 0,0 0-1,0 0 1,1 0 0,1-1 39,0 0-1,-1 0 1,1 0 0,-1 0 0,1 0-1,-1-1 1,0 1 0,1-1 0,-1 0-1,3-3 1,4-4 100,-1 0 0,-1-1 0,13-20-1,2-10 150,17-47 0,-43 201-345,4-114 45,0 1-1,0 0 1,0-1-1,0 1 1,1-1-1,-1 1 1,0-1 0,0 1-1,0 0 1,1-1-1,-1 1 1,0-1 0,0 1-1,1-1 1,-1 0-1,1 1 1,-1-1 0,0 1-1,1-1 1,-1 1-1,1-1 1,-1 0 0,1 1-1,-1-1 1,1 0-1,-1 0 1,1 1 0,-1-1-1,1 0 1,-1 0-1,1 0 1,-1 0 0,1 0-1,0 0 1,-1 0-1,1 0 1,-1 0 0,1 0-1,0 0 1,-1 0-1,1 0 1,-1 0 0,1 0-1,-1 0 1,1-1-1,-1 1 1,1 0 0,-1 0-1,1-1 1,-1 1-1,1 0 1,-1-1 0,1 1-1,-1-1 1,1 0-1,29-20 129,-19 8-88,0-1 0,0 0 0,-1 0 0,-1-1 0,-1 0-1,12-28 1,-20 42-295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30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14029,'0'0'9737,"5"49"-9096,-4-24-417,-1 0-192,2-1 32,1-3-64,2-4-961,0-2-1217,-4-3-1281,-1-7-4228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31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5862,'0'0'16847,"2"4"-16014,-1-2-767,1 0 1,-1 0-1,0-1 0,1 1 0,-1 0 0,1-1 0,0 1 0,-1-1 1,1 0-1,0 0 0,0 0 0,0 0 0,0 0 0,0 0 0,0 0 1,0 0-1,2 0 0,4 0 49,-1 0-1,1 0 1,-1 0 0,1-1-1,8-1 1,17-3 110,53-12 1,-60 10-196,-15 4-33,14-4-192,0 2 0,42-3 1,-66 7 177,-1 0 1,0 0-1,1 0 0,-1 0 1,0 0-1,0 0 1,1 0-1,-1 0 1,0 0-1,1 0 1,-1 0-1,0 0 1,0 0-1,1 0 1,-1 0-1,0 0 0,0 0 1,1 0-1,-1 1 1,0-1-1,0 0 1,1 0-1,-1 0 1,0 0-1,0 1 1,1-1-1,-1 0 0,0 0 1,0 0-1,0 1 1,0-1-1,1 0 1,-1 0-1,0 1 1,0-1-1,0 0 1,0 0-1,0 1 1,0-1-1,0 0 0,0 0 1,0 1-1,-7 13-57,-19 10 235,-37 25 337,-1-3 0,-3-3-1,-77 36 1,144-79-505,0 0-1,1 0 1,-1 0-1,0 0 1,0 0-1,0 0 1,0 0-1,0 0 1,0 0-1,0 0 1,0 0-1,0 0 1,1 0-1,-1 0 1,0 0-1,0 0 1,0 0-1,0 1 1,0-1 0,0 0-1,0 0 1,0 0-1,0 0 1,0 0-1,0 0 1,0 0-1,0 0 1,1 0-1,-1 0 1,0 0-1,0 0 1,0 1-1,0-1 1,0 0-1,0 0 1,0 0-1,0 0 1,0 0-1,0 0 1,0 0-1,0 0 1,0 1-1,0-1 1,0 0-1,0 0 1,0 0-1,0 0 1,0 0-1,0 0 1,0 0-1,-1 0 1,1 0-1,0 0 1,0 1 0,0-1-1,0 0 1,0 0-1,0 0 1,17 2-1252,24-5-4285,-21-7-344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4.16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59 452 4420,'0'0'5136,"-8"8"-2595,-43 38 993,180-177 655,166-186-3419,-280 298-747,-12 15-14,0 0-1,0 0 1,1 0 0,-1 0 0,1 1 0,0-1 0,0 1 0,0 0 0,5-3 0,-7 13-2,-1 0-1,0 1 1,-1-1 0,1 0-1,-2 8 1,1-14 1,0 33-311,-1-11 487,0-1 1,2 1 0,1-1-1,1 0 1,7 32 0,-8-49-322,0 1 0,1-1 1,-1 1-1,1-1 1,0 0-1,1 0 0,-1 0 1,1 0-1,0-1 1,7 7-1,-6-7-298,0 0 0,0-1 0,0 0 0,1 0 0,0-1 0,-1 1 0,1-1 0,0 0 0,0-1 0,0 1 1,0-1-1,7 0 0,29 1-6628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4:32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4805,'0'0'17904,"4"11"-17434,2 14 43,-1 1-1,-1 0 1,-2 0-1,0 0 1,-2 27-1,-1-52-499,1 0 0,0-1 0,0 1 0,0 0 0,0 0 0,0-1 0,0 1 0,0 0 0,0-1 0,0 1 0,1 0 0,-1 0 0,0-1 0,0 1 0,1 0 0,-1-1 0,0 1-1,1-1 1,-1 1 0,0 0 0,1-1 0,-1 1 0,1-1 0,-1 1 0,1-1 0,0 1 0,-1-1 0,1 0 0,-1 1 0,1-1 0,0 1 0,-1-1 0,2 0 0,0 0 9,0 0 1,0 0 0,0 0-1,0-1 1,0 1-1,0-1 1,0 1-1,0-1 1,0 0-1,-1 0 1,1 0 0,2-1-1,45-38 264,-33 23-256,-1-1 0,0 0 1,-2-1-1,0-1 0,10-22 0,-35 105-334,9-50 309,0 1 1,0-1-1,2 0 0,0 1 1,0 17-1,2-30 4,-1-1 0,1 1 0,0 0 0,0-1 1,-1 1-1,1-1 0,0 1 0,0-1 0,-1 1 0,1-1 0,0 0 0,0 1 0,0-1 0,0 0 0,0 0 1,-1 1-1,1-1 0,0 0 0,0 0 0,0 0 0,0 0 0,0 0 0,0 0 0,0-1 0,0 1 0,0 0 1,-1 0-1,1-1 0,0 1 0,0 0 0,1-2 0,31-11 490,-6-13-219,0-1-1,-2-1 0,-1-1 1,-1-1-1,27-50 0,-49 79-473,0-2-1954,-9 12-2076,-2-5-1402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6:17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11627,'0'0'2845,"7"-1"-1558,82-8 1868,244-14 1153,-227 24-3990,-36 2-231,-1-4 1,1-3-1,72-13 0,-126 14-87,-9 0 10,0 1-1,0 1 1,0-1 0,1 1-1,-1 0 1,0 1-1,1 0 1,-1 0 0,13 2-1,-20 1 190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6:3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3331,'0'0'-160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6:39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92 171 3203,'1'-15'1545,"0"12"-1164,-1 1 0,1-1-1,-1 0 1,0 0-1,0 1 1,0-1 0,0 0-1,0 1 1,-1-1-1,1 0 1,-3-4-1,-9 3 3756,-34 7-1684,44-2-2355,0 0 1,0 0-1,0 1 0,0-1 0,0 1 1,0 0-1,0-1 0,1 1 0,-1 0 1,1 0-1,-1 0 0,1 0 1,0 0-1,0 1 0,0-1 0,0 0 1,0 0-1,0 1 0,1-1 0,-1 1 1,1-1-1,-1 4 0,-1 64 78,3-50-137,-1-10-11,1 0-1,0 0 0,0 0 1,1 0-1,0-1 1,1 1-1,0 0 0,1-1 1,0 0-1,0 0 0,1 0 1,8 12-1,-10-17-14,0-1 0,0 1 0,1 0 1,-1-1-1,1 0 0,0 0 0,-1 0 0,1-1 0,1 1 0,-1-1 0,0 0 0,0 0 1,1 0-1,0-1 0,-1 1 0,1-1 0,0 0 0,-1-1 0,1 1 0,0-1 0,0 0 1,-1 0-1,1 0 0,0-1 0,0 0 0,-1 0 0,1 0 0,5-2 0,-3 0 76,0-1 0,-1 0 0,1 0 0,-1-1-1,0 1 1,0-1 0,0 0 0,-1-1 0,0 0 0,0 1-1,0-2 1,-1 1 0,0 0 0,5-10 0,0-1 74,-1-1 1,0 0-1,-2 0 1,8-31-1,-9 23 260,3-51-1,-7 67-291,-1 1 0,0 0 0,-1-1 0,0 1 0,0 0 0,-1-1 0,-1 1 0,-5-17 0,7 25-79,0 0 0,0-1 0,1 1-1,-1 0 1,0-1 0,0 1 0,0 0 0,0 0 0,-1 0 0,1 0-1,0 0 1,0 0 0,-1 0 0,1 1 0,0-1 0,-1 0 0,1 1 0,-1-1-1,1 1 1,-1-1 0,1 1 0,-1 0 0,1 0 0,-1 0 0,1 0-1,-1 0 1,1 0 0,-1 0 0,0 0 0,1 0 0,-1 1 0,1-1 0,-1 1-1,1-1 1,0 1 0,-1-1 0,1 1 0,0 0 0,-1 0 0,1 0-1,0 0 1,-2 1 0,-9 7-129,1 0 1,0 0-1,-16 20 0,13-14 273,10-11-317,1-1 0,-1 1 0,0-1 0,0 0 0,0 0 0,0 0 0,0-1 0,-1 1 0,1-1 0,-1 0-1,1 0 1,-1-1 0,0 1 0,-5 0 0,9-2-131,0-1-1,1 1 1,-1 0 0,0-1-1,1 1 1,-1-1 0,1 1-1,-1-1 1,1 1-1,-1-1 1,1 1 0,-1-1-1,1 1 1,0-1-1,-1 0 1,1 1 0,0-1-1,-1 0 1,1 1 0,0-1-1,0 0 1,-1 1-1,1-1 1,0 0 0,0 0-1,0 1 1,0-1 0,0 0-1,0 1 1,0-1-1,1 0 1,-1 0 0,0 1-1,0-2 1,1-2-1326,-1-11-3621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32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1395 204 6534,'-11'-1'641,"-35"-1"-121,-33-1 5,-109-18-1,147 14-239,-1 1 0,0 2 0,0 2 0,0 2 0,0 2 0,0 1-1,1 3 1,-1 1 0,1 2 0,-76 27 0,75-21-31,0 2 0,1 2 0,1 1-1,0 3 1,2 1 0,1 1 0,-40 37 0,60-46-154,1 0 1,0 1-1,2 1 0,0 0 0,1 1 1,0 1-1,2 0 0,0 0 0,2 1 1,0 1-1,1 0 0,1 0 1,1 0-1,2 1 0,-5 41 0,7-27-14,2-1 1,1 0-1,1 1 0,3-1 0,0 0 0,3 0 0,18 55 0,-18-70-78,1 0-1,1-1 1,0-1 0,2 0-1,0 0 1,1-1-1,1-1 1,0 0 0,1-1-1,1 0 1,1-2 0,0 0-1,34 22 1,-14-17 23,0-2 1,2-1 0,-1-1-1,2-3 1,0-1-1,0-2 1,49 5-1,37-3-389,128-4-1,-154-11 279,0-5 1,-1-3-1,-1-5 0,179-56 0,366-171-185,-631 239 230,41-16-24,-1-3 1,0-1-1,92-64 1,-129 78 183,-2 0 0,0-1-1,0 0 1,-1-1 0,0 0 0,-2-1 0,1 0-1,-2-1 1,0 0 0,0-1 0,-2 0 0,0 0-1,0 0 1,-2-1 0,0 0 0,-1 0 0,2-21 0,-4 18 132,-1-1 1,-1 0 0,-1 0 0,-1 0 0,0 1 0,-2-1-1,0 1 1,-1 0 0,-2 0 0,0 0 0,-1 1 0,0 0 0,-2 1-1,0-1 1,-1 2 0,-1 0 0,-1 0 0,0 1 0,-20-18-1,7 8-217,-1 2 0,-1 1 0,-1 1 0,-1 1 0,-1 2 0,-41-20 0,22 17-52,-1 2 0,-2 2 0,-80-17 0,-3 13-21,0 6 1,-196 2-1,276 14-6,0 1 0,1 4 0,-68 13 0,92-11-414,0 2 0,1 0 0,0 3 0,1 0 0,0 2 0,1 1 0,-28 19 0,49-29 45,-39 22-5654,33-25-467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4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14478,'0'0'9753,"-7"9"-9401,5-6-337,-17 22 564,-26 44-1,40-61-410,0 0 1,1 0-1,1 1 1,-1-1-1,1 1 0,1 0 1,0 0-1,0 0 0,0 0 1,1 0-1,1 17 1,0-25-139,0 0 0,1 0-1,-1 0 1,0 0 0,1 0 0,-1 0 0,1 0 0,-1 0 0,1 0 0,-1 0 0,1 0 0,0 0 0,-1-1 0,1 1 0,0 0 0,0 0 0,0-1 0,-1 1 0,1-1 0,0 1 0,0-1 0,0 1 0,2 0-1,32 4 518,-25-5-457,0-1-1,-1 0 1,1-1 0,17-5-1,-18 4-436,0-1 0,0 0-1,-1-1 1,0 0-1,0 0 1,14-12 0,-18 13-915,-1 0 1,1 1 0,-1-2-1,0 1 1,0 0 0,0-1-1,0 1 1,3-10 0,-1-9-10697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4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8584,'0'0'16944,"51"22"-22165,-35-16-608,-3 2-3909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5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16592,'0'0'8103,"0"67"-7398,-5-39-385,-4 1-192,5 0-96,-3-5 1,2-3-162,3-4-960,0-4-736,1-6-578,-1-5-1280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5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1 248 14798,'0'0'10218,"9"-1"-8558,5-3-1414,0-1 1,0 0 0,0 0-1,0-2 1,-1 1-1,0-2 1,-1 0-1,1 0 1,-2-1-1,13-13 1,-4 1-209,-1-1-1,-2-1 1,26-43 0,-31 46 8,-12 19-54,0 1 0,0 0 0,0-1 0,1 1 0,-1 0-1,0-1 1,0 1 0,0 0 0,1-1 0,-1 1 0,0 0 0,0-1-1,1 1 1,-1 0 0,0 0 0,0-1 0,1 1 0,-1 0 0,0 0-1,1 0 1,-1 0 0,0-1 0,1 1 0,-1 0 0,1 0 0,-1 0-1,0 0 1,1 0 0,-1 0 0,1 0 0,-1 0 0,0 0 0,1 0-1,5 13-179,-1 30 54,-4-33 157,1 13-222,9 58 497,4-31-2853,-8-39-2015,2-6-3448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13677,'0'0'9668,"3"17"-9332,-5-3-30,0-1-1,-1 1 1,-6 17-1,5-21-212,1 1 0,0 0 1,1-1-1,0 1 0,1 0 0,-1 21 0,2-31-90,1 0 1,-1 1 0,0-1-1,0 0 1,0 0-1,1 0 1,-1-1-1,0 1 1,1 0 0,-1 0-1,1 0 1,-1 0-1,1 0 1,0 0 0,-1-1-1,1 1 1,0 0-1,0 0 1,-1-1-1,1 1 1,0 0 0,0-1-1,0 1 1,0-1-1,0 1 1,1-1 0,0 1 30,1 0 1,0-1 0,0 1 0,0-1-1,0 0 1,0 0 0,0 0 0,-1 0-1,6-1 1,-3 0-400,0 0 1,0-1-1,0 1 1,0-1-1,0 0 1,0 0-1,0-1 1,-1 1-1,1-1 0,6-6 1,0-8-4024,-5-3-3508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4.9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1870 4516,'0'0'5563,"11"-7"-4127,47-37 668,-2-2 0,81-86 1,-16 14-1217,478-407-687,17 24-5105,-369 318 4941,86-70 3941,-330 250-3846,27-25 163,-29 27-243,0 1 1,0-1-1,0 0 1,-1 0 0,1 0-1,0 0 1,0 0-1,-1 0 1,1 0-1,0 0 1,-1 0 0,1 0-1,-1 0 1,0-1-1,1 1 1,-1 0-1,0 0 1,0 0-1,1-1 1,-1 1 0,0 0-1,0 0 1,0-1-1,-1 1 1,1-2-1,-1 3-156,0 0 0,0 0-1,0 0 1,-1 0-1,1 1 1,0-1-1,0 0 1,0 0-1,0 1 1,0-1 0,0 0-1,0 1 1,0-1-1,0 1 1,0-1-1,0 1 1,1 0-1,-1-1 1,0 1 0,-1 1-1,-2 1-2399,-5 0-2947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7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16528,'0'0'6726,"2"6"-15951,6-4-960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7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13036,'0'0'8360,"0"46"-7175,0-23-352,-1 0-448,-3-1-321,3 0 0,1-4-160,0-3-1250,0-2-1120,0-5-1250,0-2-2017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8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7111,'0'0'15689,"7"6"-14803,4 0-764,0-1-1,1 0 1,-1-1-1,1 0 1,-1-1-1,1 0 1,0-1-1,0 0 0,1-1 1,-1-1-1,13 0 1,-4 0-108,-15 0-57,1-1-1,-1 1 0,0 0 1,1 1-1,-1-1 0,0 1 1,0 0-1,1 1 0,-1 0 1,0 0-1,0 0 0,-1 0 1,1 1-1,7 5 0,-12-7 40,0 0-1,0 0 0,0 0 0,-1 0 1,1 1-1,0-1 0,-1 0 1,1 0-1,-1 1 0,0-1 1,1 0-1,-1 1 0,0-1 1,0 0-1,0 1 0,0-1 1,0 0-1,0 1 0,0-1 1,0 0-1,-1 1 0,1-1 1,0 0-1,-1 1 0,1-1 1,-1 0-1,0 0 0,1 1 1,-1-1-1,0 0 0,0 0 1,0 0-1,1 0 0,-1 0 0,0 0 1,-3 1-1,-40 32 241,42-33-245,-53 32 94,-82 34 0,145-67-7516,6-7 769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8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17745,'0'0'7724,"-5"9"-7078,-14 22-312,-25 43 373,40-67-621,0 0 0,1 0 0,0 1 0,1-1 0,0 1 0,0-1 0,0 1 0,0 10 0,3-17-68,0 0 0,0 1 0,0-1-1,0 0 1,0 0 0,0 0-1,0 0 1,0-1 0,1 1-1,-1 0 1,0 0 0,1-1 0,-1 1-1,1-1 1,-1 1 0,0-1-1,1 0 1,-1 1 0,1-1-1,-1 0 1,1 0 0,-1 0 0,1 0-1,-1 0 1,1 0 0,-1-1-1,3 0 1,46-3 196,-40 1-595,-1 1-1,0-1 1,0-1-1,13-6 1,11-15-5783,-22 10 137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48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14990,'0'0'12076,"15"-7"-20853,-5 7-6693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50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216 279 1121,'3'-7'806,"8"-21"-713,32-87 3675,-40 103-2445,0 0 1,0 0-1,-1 0 0,-1-1 0,0 1 0,0 0 0,-3-24 0,2 36-1290,-1-1 1,1 1-1,0-1 0,-1 1 1,1-1-1,0 1 0,-1-1 1,1 1-1,-1 0 0,1-1 1,-1 1-1,1-1 1,-1 1-1,1 0 0,-1 0 1,0-1-1,1 1 0,-1 0 1,1 0-1,-1 0 0,1 0 1,-1 0-1,0-1 0,1 1 1,-1 0-1,0 0 1,1 1-1,-1-1 0,1 0 1,-1 0-1,0 0 0,1 0 1,-1 0-1,1 1 0,-1-1 1,1 0-1,-1 1 1,1-1-1,-2 1 0,-23 12-33,10 2 94,2-1 0,-1 2 0,2 0 0,0 0 0,1 1 0,1 1 0,-14 31 0,1 7 753,-21 75-1,26-63-660,4 1 0,2 0 0,4 1 0,1 113-1,6-175-192,2-1 0,-1 1 0,1 0 0,0-1 0,1 1 0,0 0 0,0-1 0,1 0-1,0 1 1,6 10 0,-8-15 7,1-1 0,0 1 0,0-1 0,0 0 0,1 0 0,-1 0 0,0 0 0,1 0 0,-1 0 0,1 0-1,0-1 1,-1 0 0,1 1 0,0-1 0,0 0 0,0 0 0,0 0 0,0-1 0,0 1 0,0-1 0,0 0 0,0 0 0,1 0 0,-1 0 0,0 0-1,0-1 1,0 1 0,0-1 0,4-1 0,3-2 24,-1 0 0,0-1 0,0 0 0,-1 0 0,1-1 0,-1 0 0,-1-1-1,1 0 1,-1 0 0,0 0 0,0-1 0,-1 0 0,7-12 0,9-15 38,32-70 0,-37 68-12,-2-1 0,-2-1-1,-2 0 1,-1 0 0,5-48 0,-13 65-104,0 1 0,-1 0 0,-1 0 1,-1 0-1,-1 0 0,-1 0 0,-1 0 0,0 0 1,-2 1-1,0-1 0,-16-30 0,19 45-117,0 0 0,0 1-1,-1 0 1,0 0 0,0 0-1,-6-6 1,8 9-327,-1 0 0,1 0-1,0 1 1,-1-1 0,0 1 0,1 0-1,-1 0 1,0 0 0,-4-2-1,-10 2-6777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2274,'0'0'12887,"2"-18"-11675,4 22-936,1 0 0,-1 0 1,0 0-1,0 1 0,-1 0 0,0 0 1,0 1-1,0-1 0,8 13 1,-1-3 99,93 134 1781,-58-78-1405,13 13 229,3-3-1,112 112 1,-88-102 649,87 119 0,-93-108-753,12-2-121,-61-69-475,51 68 0,50 68 387,-81-97-629,4-3 0,100 94 0,-4 6 9,-71-72-42,347 384 47,-93-78-53,-33-39 0,-169-217 0,48 50 0,131 150 0,-76-87 0,-11-14 0,-146-151 7,264 325 18,-80-99-24,-157-196 3,13 27-4,73 80 0,-37-56 13,-72-77-4,72 67-3,22 26-7,195 202 1,-285-311-5,136 98-1,-152-129 12,-16-13 10,57 53 0,-85-64 18,-2 1-1,41 59 1,-66-86-49,0 0 1,0 0-1,1 0 0,-1 0 0,0 0 0,0 0 1,0 1-1,0-1 0,0 0 0,0 0 0,0 0 1,0 0-1,0 0 0,0 1 0,0-1 0,0 0 1,0 0-1,0 0 0,0 0 0,0 0 0,0 0 1,0 1-1,0-1 0,0 0 0,0 0 0,0 0 1,0 0-1,0 0 0,0 1 0,0-1 0,0 0 1,0 0-1,0 0 0,0 0 0,0 0 1,-1 0-1,1 0 0,0 1 0,0-1 0,0 0 1,0 0-1,0 0 0,0 0 0,0 0 0,-1 0 1,1 0-1,0 0 0,0 0 0,0 0 0,0 0 1,0 0-1,-1 0 0,1 0 0,0 0 0,0 0 1,-3 1-3673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29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22 169 3427,'0'0'8974,"2"-8"-7976,-2 4-884,1 0 1,0 0-1,0 1 0,0-1 0,0 1 0,1-1 0,-1 1 0,1-1 0,0 1 0,0 0 1,0 0-1,0 0 0,1 0 0,-1 0 0,1 0 0,0 1 0,0-1 0,0 1 0,0 0 1,0 0-1,1 0 0,-1 0 0,4-1 0,205-86 831,-502 201 373,355-143-475,-29 12-870,2 2 1,69-23 0,-237 115-236,101-59 401,17-8-50,-1-1 1,0 0 0,-1-1 0,-15 5-1,86-39-7279,-37 19 2033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9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5385 134 4805,'0'0'5947,"-11"-3"-4955,-1 0-853,-1 0-1,0 1 0,0 0 1,-1 1-1,1 1 0,0 0 0,0 1 1,0 0-1,-18 4 0,3 3-302,0-2 0,-1-2 0,0 0 1,-49-1-1,-116-18 134,167 12 132,-74-5 300,-160 9 0,-101 29-192,-17 1-253,-364-19 239,-14 0 484,416 1-651,-591 39 70,550-2 24,310-35 13,1 2 0,1 3 0,-84 37 0,137-50-115,2 1-1,-1 1 0,1 0 1,0 1-1,1 0 0,0 2 1,1-1-1,-16 19 1,25-26-29,0 1 1,0 0-1,1 0 1,-1 1 0,1-1-1,0 1 1,1 0-1,-1 0 1,1 0 0,0 0-1,1 0 1,0 0 0,0 0-1,0 0 1,0 1-1,1-1 1,0 0 0,0 1-1,1-1 1,0 0-1,0 1 1,0-1 0,1 0-1,0 0 1,0 0 0,5 8-1,1-1 17,0-1 0,0-1 0,1 0 0,1 0 0,0 0 0,0-2-1,1 1 1,1-1 0,17 11 0,12 5 72,66 28 0,-12-13-1,3-4-1,172 38 1,212 13-21,-386-71-42,376 53 125,793 16-1,-739-100 131,638-100 1,-1137 111-225,82-10 24,-1-6-1,144-43 0,-216 50-42,-1-2-1,-1 0 0,0-3 1,39-26-1,-53 30 41,-1-1-1,0-2 0,0 0 0,-2 0 0,0-2 0,-2 0 1,20-30-1,-26 34 10,0 1 1,-2-2-1,0 1 1,0-1-1,-2 0 1,0 0-1,-1 0 1,0-1-1,-1 1 1,-1-1 0,-1 0-1,-1 0 1,0 0-1,-1 1 1,0-1-1,-2 0 1,0 0-1,-1 1 1,0 0-1,-1 0 1,-1 0-1,-1 0 1,0 1-1,-1 0 1,-1 1-1,0 0 1,-1 0-1,0 1 1,-1 0 0,-16-14-1,-3 1-93,-1 2 0,-1 1 0,0 1-1,-2 2 1,-1 1 0,0 2 0,-1 2 0,-74-22-1,-21 4-2680,-165-19-1,280 50 2317,-124-18-3981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21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37 11563,'0'0'9977,"8"7"-9432,-3-2-435,0 0-1,-1 1 1,0-1 0,0 1 0,-1 0-1,1 0 1,-1 0 0,-1 1-1,1-1 1,-1 1 0,0 0 0,-1-1-1,1 1 1,-1 0 0,-1 0 0,1 0-1,-2 9 1,2 42 375,-4 0 0,-1 0-1,-4-1 1,-14 58 0,17-93-438,-6 23 625,9-43-471,1-7-22,4-30 51,10-59-178,4 0-1,31-96 1,-46 182-52,4-11-19,0-1 0,0 1 1,13-22-1,-18 37 6,1 1 0,0-1 0,0 1 0,0 0 0,0-1 1,1 1-1,-1 0 0,1 1 0,0-1 0,0 0 0,0 1 0,0-1 0,0 1 0,1 0 0,-1 0 1,1 1-1,-1-1 0,1 1 0,0-1 0,-1 1 0,1 0 0,0 1 0,5-2 0,-7 3 6,0-1 0,0 1 0,-1 0 0,1-1 0,0 1-1,-1 0 1,1 0 0,0 0 0,-1 0 0,1 0-1,-1 1 1,1-1 0,-1 0 0,0 1 0,0-1-1,0 1 1,1-1 0,-2 1 0,1 0 0,0-1 0,0 1-1,0 0 1,-1 0 0,1 0 0,-1-1 0,1 1-1,-1 0 1,0 0 0,0 0 0,0 0 0,0 2-1,1 4 9,0 0 0,-1 0 0,0 0 0,-1 0 0,0 0-1,-3 12 1,1-12 37,-1 1 0,0-1 0,0-1 0,-1 1 0,0 0 0,0-1 0,-1 0-1,0-1 1,-9 9 0,11-11 7,-1 1 1,0-1-1,0 0 0,0-1 0,-1 0 0,1 1 1,-1-2-1,1 1 0,-1-1 0,0 1 0,0-2 1,0 1-1,-1-1 0,-6 1 0,12-2-63,0 0-1,1 0 0,-1 0 1,0 0-1,0 0 1,0 0-1,1-1 0,-1 1 1,0 0-1,0-1 1,1 1-1,-1 0 0,0-1 1,0 1-1,1-1 0,-1 1 1,1-1-1,-1 0 1,0 1-1,1-1 0,-1 0 1,1 1-1,-1-1 1,1 0-1,0 1 0,-1-1 1,1 0-1,0 0 1,0 1-1,-1-1 0,1 0 1,0 0-1,0 0 1,0 0-1,0 1 0,0-1 1,0 0-1,0 0 1,0 0-1,0 1 0,0-1 1,1 0-1,-1 0 1,0 0-1,1 0 0,0-2-439,-1 0-1,1 0 1,0 0-1,1 0 1,-1 0-1,0 0 1,1 1-1,-1-1 1,1 1-1,0-1 1,3-3-1,32-15-9379,-16 13 533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5.7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154 118 3748,'0'0'8653,"2"-9"-6240,-1 5-2187,3-29 2254,-5 32-2361,1 0-1,0 0 1,0 0-1,-1 0 0,1 0 1,0 0-1,-1 0 1,1 0-1,-1 0 0,1 0 1,-1 0-1,0 0 0,1 1 1,-1-1-1,0 0 1,0 0-1,1 1 0,-1-1 1,0 0-1,0 1 1,0-1-1,0 1 0,0-1 1,0 1-1,0 0 1,0-1-1,0 1 0,0 0 1,0-1-1,0 1 1,0 0-1,0 0 0,-2 0 1,-1 1-30,0-1 0,0 1 1,1-1-1,-1 1 0,0 0 1,1 0-1,-1 1 0,1-1 1,-1 1-1,1 0 0,0 0 1,0 0-1,0 0 0,0 1 1,0-1-1,0 1 0,0-1 1,1 1-1,-1 0 0,1 0 1,0 1-1,0-1 0,0 0 1,1 0-1,-1 1 0,1-1 1,0 1-1,-1 0 0,1 4 2072,-1-5-2056,0 0 0,0 0 0,0 0 1,1 0-1,-1 1 0,1-1 0,0 0 0,0 1 1,0-1-1,1 1 0,-1 5 0,0-4-11,-33 219-9,34-224-85,0 0 0,0 1-1,0-1 1,1 0-1,-1 0 1,0 0 0,0 0-1,0 0 1,1 1 0,-1-1-1,0 0 1,1 0 0,-1 0-1,0 0 1,0 0 0,1 0-1,-1 0 1,0 0-1,0 0 1,1 0 0,-1 0-1,0 0 1,1 0 0,-1 0-1,0 0 1,0 0 0,1 0-1,-1-1 1,0 1 0,0 0-1,1 0 1,-1 0 0,0 0-1,0 0 1,0-1-1,1 1 1,-1 0 0,0 0-1,0 0 1,0-1 0,0 1-1,1 0 1,-1 0 0,0-1-1,56-49 73,53-63-1,-41 41-43,-33 36-47,79-85-320,-112 119-3991,-4 5 1518,-8 7-1528,-6 2-1848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21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1 226 7944,'0'0'15582,"9"-4"-14338,6-5-1050,-1 1-1,0-2 0,0 0 1,-1 0-1,0-1 0,19-23 1,-9 7 2,-1 0 1,28-49-1,-50 118 226,-15 37-302,10-59-533,1 0 0,0 0-1,2 0 1,0 0 0,2 32-1,3-45-3114,5-5-2569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2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3940,'0'0'19079,"4"10"-18497,3 34-357,-2 0-1,-1 0 1,-4 59 0,0-86-1556,-1-26-1023,1 1 1,-2-1 0,1 1 0,-5-13 0,-1-1-5591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23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0 249 9865,'0'0'13480,"5"-4"-12359,16-16-560,-2-1-1,0 0 1,-2-2 0,0 0-1,-1 0 1,18-39 0,-8 17-322,-26 44-247,0 1 0,1 0 1,-1-1-1,0 1 0,0 0 0,0-1 1,0 1-1,1 0 0,-1-1 0,0 1 1,0 0-1,1-1 0,-1 1 0,0 0 1,1 0-1,-1-1 0,0 1 0,1 0 1,-1 0-1,0 0 0,1 0 0,-1-1 1,0 1-1,1 0 0,-1 0 0,1 0 1,-1 0-1,0 0 0,1 0 0,-1 0 1,1 0-1,-1 0 0,0 0 0,1 0 1,0 1-1,9 12-124,5 29 102,-13-37 33,0 2-145,4 12 245,0-1 0,1 1 1,15 24-1,-19-37-319,1-1-1,0 0 1,0 0 0,0 0 0,1 0-1,5 4 1,-6-6-345,0-1 0,-1 1 0,1-1-1,0 0 1,1 0 0,-1 0 0,0-1 0,0 0 0,9 2 0,10-2-6427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41 3235,'0'0'11264,"6"-8"-8579,15-24 11,-21 32-2632,0 0-1,1 0 1,-1 1 0,0-1-1,0 0 1,0 1-1,0-1 1,0 0 0,0 0-1,0 1 1,0-1 0,0 0-1,0 0 1,1 1-1,-1-1 1,0 0 0,0 0-1,0 1 1,1-1-1,-1 0 1,0 0 0,0 0-1,0 0 1,1 1 0,-1-1-1,0 0 1,0 0-1,1 0 1,-1 0 0,0 0-1,1 0 1,-1 0-1,0 0 1,0 1 0,1-1-1,-1 0 1,0 0 0,1 0-1,-1-1 1,0 1-1,0 0 1,1 0 0,-1 0-1,0 0 1,1 0-1,-1 0 1,0 0 0,0 0-1,1 0 1,-1-1 0,0 1-1,0 0 1,1 0-1,-1 0 1,0-1 0,0 1-1,0 0 1,0 0-1,1 0 1,-1-1 0,0 1-1,0 0 1,0 0 0,0-1-1,0 1 1,0 0-1,1-1 1,-1 1 0,0 0-1,2 22 161,-2-20 123,1 34 74,-2 0-1,-2-1 1,-1 1 0,-1 0 0,-2-1 0,-15 44 0,0 5 252,39-146-323,2 1-1,4 1 1,44-86 0,-66 144-361,0 0 0,0 0 0,1 0 0,-1-1 0,1 2 0,-1-1 0,1 0 0,0 0 1,0 0-1,0 1 0,0-1 0,0 1 0,0 0 0,0-1 0,0 1 0,1 0 0,-1 0 0,0 0 1,1 1-1,-1-1 0,1 1 0,-1-1 0,1 1 0,-1 0 0,1 0 0,-1 0 0,1 0 0,-1 0 1,1 0-1,-1 1 0,1-1 0,-1 1 0,0 0 0,1 0 0,-1 0 0,0 0 0,0 0 0,1 0 1,-1 1-1,0-1 0,0 1 0,0-1 0,-1 1 0,4 3 0,-3-3 18,0 0 0,0 0 0,1 1 0,-2-1 0,1 1 0,0-1 0,0 1 0,-1 0 0,1 0 0,-1-1 0,0 1 0,0 0 0,0 0-1,-1 0 1,1 0 0,0 1 0,-1-1 0,0 0 0,0 0 0,0 0 0,0 0 0,-1 0 0,1 0 0,-1 1 0,0-1 0,1 0 0,-1 0 0,-1-1 0,1 1 0,0 0 0,-1 0 0,1 0 0,-1-1 0,0 1-1,-4 4 1,-1-2-13,0 0-1,1 0 1,-2 0-1,1-1 0,-1 0 1,1 0-1,-1-1 1,0 0-1,0-1 0,0 1 1,-1-2-1,1 1 1,0-1-1,-1 0 1,1-1-1,-10 0 0,18 0-131,0 0-1,0-1 1,1 1-1,-1 0 1,0 0-1,0 0 1,0 0-1,0 0 1,0-1-1,0 1 1,0 0-1,1 0 1,-1 0-1,0 0 1,0-1 0,0 1-1,0 0 1,0 0-1,0 0 1,0-1-1,0 1 1,0 0-1,0 0 1,0 0-1,0-1 1,0 1-1,0 0 1,0 0-1,0 0 1,0 0-1,0-1 1,0 1-1,-1 0 1,1 0-1,0 0 1,0-1-1,0 1 1,0 0-1,0 0 1,0 0-1,0 0 1,-1 0-1,1 0 1,0-1-1,0 1 1,0 0-1,0 0 1,-1 0-1,1 0 1,0 0-1,0 0 1,0 0-1,-1 0 1,21-9-10556,-3 7-703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5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 14734,'0'0'12887,"8"1"-12220,-4-1-624,-1 0 1,1 0-1,-1 0 1,1-1-1,-1 1 0,1-1 1,-1 0-1,0 0 1,1 0-1,-1 0 0,0-1 1,0 1-1,0-1 1,0 0-1,5-3 0,0-3 3,0 0 0,0-1 0,0 0 0,9-14 0,17-35 247,-33 110-656,-17 18-332,8-42-3606,8-40-16834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6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19378,'0'0'6599,"-3"50"-6439,3-30-96,0 2-32,0-5-288,0 0-994,0-2-1024,5-6-865,-2-4-3075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6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12204,'0'0'10965,"0"8"-10090,0-7-840,0 1 1,0 0-1,0 0 0,1-1 0,-1 1 0,0 0 1,1 0-1,-1-1 0,1 1 0,-1 0 0,1-1 1,0 1-1,0 0 0,0-1 0,0 1 1,0-1-1,0 0 0,0 1 0,0-1 0,3 2 1,0-1 11,0 0 1,1-1 0,-1 1 0,1-1-1,-1 0 1,1 0 0,-1 0 0,1-1-1,6 0 1,132-1 192,-50-2-1921,-93 3 1668,1-1 0,-1 1 0,0 0 0,1 1 0,-1-1 0,1 0 0,-1 0 0,0 0 0,1 0 0,-1 0 1,1 0-1,-1 0 0,0 1 0,1-1 0,-1 0 0,0 0 0,1 0 0,-1 1 0,0-1 0,1 0 0,-1 1 0,0-1 0,1 0 0,-1 1 0,0-1 0,0 0 0,0 1 1,1-1-1,-1 0 0,0 1 0,0-1 0,0 1 0,0-1 0,0 1 0,-2 18 14,-16 15 504,2-16-179,-1 0 0,0-2-1,-2 0 1,0-1-1,0 0 1,-2-2 0,1 0-1,-25 10 1,39-19-1020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7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34 17905,'0'0'2456,"-6"10"-940,-12 22-425,1 2 1,2 0-1,-12 41 0,-26 122 58,37-111-2830,9-155-588,7 28 2177,1 0 0,2 0 1,9-41-1,-8 61 250,0 1-1,2 1 1,1-1-1,0 1 1,1 0 0,1 1-1,1-1 1,12-16 0,-19 32-88,0 0 0,0 0 0,0 0 0,0 0 1,0 1-1,0-1 0,1 1 0,-1-1 1,1 1-1,0 1 0,0-1 0,-1 0 0,1 1 1,0 0-1,0 0 0,0 0 0,1 0 1,-1 1-1,0-1 0,0 1 0,0 0 0,0 1 1,1-1-1,-1 1 0,0-1 0,0 1 1,0 1-1,0-1 0,0 0 0,0 1 0,-1 0 1,1 0-1,0 0 0,-1 0 0,0 1 1,5 3-1,-5-4-40,0 0 1,0 1 0,0-1-1,0 1 1,-1 0-1,1-1 1,-1 1 0,1 0-1,-1 0 1,0 1-1,-1-1 1,1 0 0,0 1-1,-1-1 1,0 1-1,0 0 1,0-1 0,0 1-1,0 0 1,-1-1-1,0 1 1,0 0 0,0 0-1,0-1 1,0 1-1,-1 0 1,0 0 0,1-1-1,-1 1 1,-1 0-1,1-1 1,-1 1 0,1-1-1,-1 0 1,0 0-1,0 1 1,0-1 0,-1 0-1,-3 4 1,0-1 31,0-1 1,0 1 0,0-1-1,-1-1 1,0 1 0,0-1-1,0 0 1,0-1 0,-1 0-1,1 0 1,-1 0 0,0-1-1,0 0 1,0-1 0,0 1-1,0-2 1,0 1 0,-15-2-1,22 1-148,0 0 0,0-1 0,1 1 0,-1 0 0,0-1 0,1 1 0,-1-1 0,0 1 1,1-1-1,-1 1 0,1-1 0,-1 1 0,1-1 0,-1 1 0,1-1 0,0 0 0,-1 1 0,1-1 0,-1 0 0,1 0 0,0 1 0,0-1 0,0 0 0,-1 0 0,1 1 0,0-1 0,0 0 0,0 0 0,0 1 0,0-1 0,0 0 0,0 0 0,0 1 0,1-1 0,-1 0 0,0 0 0,1 0 0,-1-1-538,1 0 0,0 0 0,-1 0 0,1 0-1,0 0 1,0 0 0,0 0 0,0 0 0,1 0-1,-1 1 1,0-1 0,3-2 0,13-5-6129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7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1 170 12844,'0'0'14190,"10"0"-13486,-5-1-659,1 0 0,0 0 0,-1 0 0,1-1 0,-1 0 0,0 0 0,0 0 0,1 0 0,-1-1 0,7-5 0,-1-1 76,-1 0 0,0 0 0,0 0 0,10-16 0,43-59 221,-65 117-641,-8 3 283,-8 38 558,14-24-4480,4-38-1736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39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588 120 705,'0'0'10458,"-8"-8"-9455,4 4-809,0 0 0,-1 1-1,1-1 1,-1 1 0,0 0 0,0 0-1,0 0 1,0 1 0,0-1 0,-1 1-1,1 1 1,-1-1 0,1 1 0,-1 0-1,1 0 1,-8 0 0,-10 0 514,-7 0 111,0 1 1,-50 6-1,69-4-769,0 1-1,0 0 1,0 0-1,0 2 0,0-1 1,1 1-1,0 1 1,0-1-1,0 2 1,-12 10-1,2 0 208,0 1-1,2 1 1,0 1 0,1 0-1,1 2 1,-22 38-1,31-46-162,0 1-1,0 0 1,1 0-1,1 0 0,1 1 1,0 0-1,1 0 1,0 0-1,2 0 1,0 0-1,1 0 1,2 20-1,-2-29-93,2 0 1,-1 0-1,1 0 1,0 0-1,1-1 1,0 1-1,0-1 1,0 1-1,0-1 1,1 0-1,0 0 1,1-1-1,-1 1 1,1-1-1,0 0 1,0 0-1,1-1 0,0 1 1,-1-1-1,1-1 1,1 1-1,-1-1 1,0 0-1,1 0 1,0-1-1,12 4 1,-3-3 15,0 0-1,1-1 1,-1-1 0,1 0 0,-1-1 0,1-1 0,-1 0-1,1-1 1,-1-1 0,26-8 0,3-5 127,-1-1 1,-1-3-1,0-1 1,55-39-1,-69 41 58,-1-2 0,-1-1 0,-1-1 0,-1-2 0,-2 0 0,37-50 1,-52 63-97,0-1 0,-1 0 1,-1 0-1,0 0 1,0-1-1,-1 0 1,-1 0-1,-1-1 0,3-20 1,-5 29-74,-1 0 1,0 1-1,0-1 1,0 0-1,-1 0 1,0 1-1,0-1 1,-1 0 0,1 1-1,-1-1 1,-1 1-1,1 0 1,-1 0-1,1 0 1,-2 0-1,1 0 1,0 0-1,-1 1 1,0 0-1,0 0 1,0 0-1,-1 0 1,1 0-1,-1 1 1,0 0-1,-6-4 1,-3 1-200,0 1 0,0 0 0,0 1 0,0 0 0,-1 1 0,1 1 0,-1 0 0,0 1 0,1 1 0,-1 0 0,0 1 0,1 1 0,-21 4 0,10 0-346,0 0 1,0 2-1,1 1 1,0 1-1,1 0 1,-41 27-1,30-14-3165,10-5-2925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4.8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30 1 13805,'0'0'6641,"0"11"-5568,-29 299 4159,31-344-5366,0 24-3,-1-1-1,0 0 1,-1 0 0,-1 0 0,1 0-1,-4-14 1,4 26 35,1 1 0,-1-1 0,0 1 0,1-1-1,0 0 1,-1 1 0,1-1 0,0 0 0,-1 0 0,1 1-1,0-1 1,0 0 0,0 0 0,0 0 0,0 0 0,1 0-1,-1 0 1,0 0 0,0-1 0,1 1 0,-1 0 0,0-1-1,1 1 1,-1-1 0,0 1 0,1-1 0,-1 0 0,1 1-1,-1-1 1,1 0 0,-1 0 0,1 0 0,-1 0-1,1 0 1,1-1 0,33-2-10815,-21-4 5397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6.1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1 6406,'0'0'11051,"-11"51"-9770,11-35-32,9 0-544,2 0-577,4 0-64,2-3-128,2-3-673,4-4-544,-2-3-833,0-3-1185,-3 0-993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0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910 29 4869,'-52'-10'1108,"-1"2"-1,0 2 1,0 3 0,0 2 0,-70 7 0,90-2-698,0 1 0,1 2 0,0 1 0,0 1-1,1 2 1,0 1 0,1 1 0,0 2 0,-47 32 0,63-36-328,0 1-1,1 1 1,1 0 0,0 0 0,1 2-1,0-1 1,1 1 0,1 1 0,0-1-1,1 2 1,1-1 0,0 1 0,1 0-1,1 0 1,1 1 0,1 0 0,0-1-1,1 1 1,1 0 0,1 0 0,2 31-1,0-31-71,0 1 0,1 0-1,1-1 1,1 0 0,0 0-1,2 0 1,0-1 0,1 0-1,0 0 1,1 0 0,1-1 0,1-1-1,0 0 1,1 0 0,1-1-1,0-1 1,1 0 0,0-1-1,1 0 1,26 15 0,-13-14 94,0-2 0,1 0 0,1-2 0,-1-1 0,1-1 0,1-2 0,-1-1 0,1-1 0,0-2 0,-1-1 0,1-1 0,60-11 0,-29 0 215,-1-4 0,0-1 0,-2-4 0,0-2 1,72-39-1,-93 43-217,-1-2 0,-2-2 0,0-1 0,-1-2 0,42-41 1,-66 56-16,0 1 0,0-2 0,-1 1 0,-1-1 0,0 0 0,-1-1 0,0 0 0,-1 0 0,0-1 0,-1 0 0,-1 0 0,0 0 0,-1 0 1,0 0-1,-1-1 0,-1 1 0,0-1 0,-1 0 0,-2-16 0,0 22-71,1 1 1,-1-1-1,-1 0 1,1 1 0,-2-1-1,1 1 1,-1 0-1,0 0 1,-1 0-1,0 1 1,0 0-1,0 0 1,-1 0-1,0 0 1,-1 1-1,1 0 1,-1 0-1,0 1 1,-1 0-1,1 0 1,-16-6-1,-8-2-994,0 2-1,0 1 1,-1 2-1,-48-7 1,72 14 516,-32-8-4802,4-1-4420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3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83 3619,'0'0'887,"-2"-8"1883,1 3-2172,1-2-34,-2-1-1,1 1 0,-1 0 0,0 0 0,0 0 0,-1 0 1,-6-13-1,11 53 3275,37 140-986,-23-91-2247,48 142 1,-23-114-61,78 194-33,-14 20-2,-54-149-359,-10-61 95,6-1 0,88 155-1,-112-229-216,2-2 0,59 70 0,73 54 50,-131-136-76,58 56 78,123 92 0,-152-137 99,2-4 0,72 31-1,-83-44-117,57 14-1,-71-24-15,0 1 0,0 1 0,-1 2 0,50 29 0,-70-36-45,0-1 1,1 0 0,-1 0-1,1-1 1,21 4-1,-21-6-7,-1 1 0,1 1 0,-1 0 0,1 0 0,18 12 0,-30-16-131,11 6-782,-5-4-7084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58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10 1057,'0'0'12454,"-4"-2"-11599,-15-5 5764,56 35-4766,59 72-1036,-19-23-321,84 84-139,-134-136-330,17 14 76,54 36 0,26 21 177,66 61 457,3 47-89,-61-59-218,70 54 344,32 20-374,-140-132-101,-57-49-98,40 51 0,-46-50 81,58 56 1,342 319 930,-423-406-1182,164 162 342,-152-150-367,11 13 15,48 60 0,-49-56-15,2-1-1,71 62 1,-54-54-23,251 223 49,-137-123-11,71 72-42,-142-120-182,143 114 1,24 1 25,-10-9-298,-215-170 331,61 71 0,-32-35 91,-63-69-90,0 1 0,-1 0 0,1-1 0,0 1 0,0 0 0,0-1 1,0 1-1,0-1 0,0 1 0,0 0 0,0-1 0,0 1 0,0 0 1,0-1-1,1 1 0,-1 0 0,0-1 0,0 1 0,0 0 0,0-1 1,0 1-1,1 0 0,-1 0 0,0-1 0,0 1 0,1 0 0,-1 0 1,0-1-1,0 1 0,1 0 0,-1 0 0,0-1 0,1 1 0,-1 0 1,0 0-1,1 0 0,-1 0 0,0 0 0,1 0 0,-1 0 0,0-1 0,1 1 1,-1 0-1,0 0 0,1 0 0,-1 0 0,0 0 0,1 1 0,-1-1 1,0 0-1,1 0 0,-1 0 0,0 0 0,1 0 0,-1 0 0,0 1 1,1-1-1,-1 0 0,0 0 0,1 0 0,-1 1 0,0-1 0,0 0 1,1 0-1,-1 1 0,0-1 0,-8-8-6696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01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5061,'0'0'17947,"-6"9"-17669,-3 7 27,0 2 1,1-1-1,1 1 0,0 0 1,2 1-1,0-1 1,1 1-1,1 0 0,-2 38 1,5-57-289,0 1 0,0-1 0,1 0 0,-1 0 0,0 1 0,0-1 1,0 0-1,1 0 0,-1 0 0,0 0 0,0 1 0,0-1 0,1 0 1,-1 0-1,0 0 0,0 0 0,1 0 0,-1 0 0,0 0 0,1 1 1,-1-1-1,0 0 0,0 0 0,1 0 0,-1 0 0,0 0 0,0 0 1,1-1-1,-1 1 0,0 0 0,1 0 0,-1 0 0,0 0 0,0 0 1,1 0-1,-1 0 0,0 0 0,0-1 0,0 1 0,1 0 0,-1 0 1,0 0-1,0 0 0,0-1 0,1 1 0,-1 0 0,0 0 0,0-1 1,0 1-1,0 0 0,0 0 0,1-1 0,-1 1 0,0-1 0,14-12 482,78-127 99,-92 140-603,1-1 1,-1 1-1,0 0 0,0 0 1,0-1-1,0 1 1,0 0-1,1 0 0,-1-1 1,0 1-1,0 0 0,0 0 1,1 0-1,-1-1 1,0 1-1,0 0 0,1 0 1,-1 0-1,0 0 1,0 0-1,1 0 0,-1-1 1,0 1-1,0 0 0,1 0 1,-1 0-1,0 0 1,1 0-1,-1 0 0,0 0 1,0 0-1,1 0 1,-1 0-1,0 0 0,1 0 1,-1 1-1,0-1 0,0 0 1,1 0-1,-1 0 1,0 0-1,0 0 0,1 0 1,-1 1-1,0-1 1,0 0-1,1 0 0,-1 0 1,0 1-1,0-1 0,0 0 1,0 0-1,1 1 1,-1-1-1,0 0 0,0 0 1,0 1-1,0-1 1,0 0-1,0 1 0,0-1 1,0 0-1,0 1 0,7 29 52,1-2 15,-7-27-44,1-1-1,-1 1 1,0 0-1,1-1 1,-1 1-1,1-1 1,-1 1-1,1-1 1,0 0 0,-1 0-1,1 1 1,-1-1-1,1 0 1,0-1-1,-1 1 1,1 0-1,-1 0 1,1-1-1,-1 1 1,1-1 0,-1 1-1,1-1 1,-1 0-1,1 1 1,-1-1-1,0 0 1,2-1-1,41-31 280,-37 27-300,-2 2-2,-1 0 1,1 0-1,0 1 0,0-1 1,0 1-1,1 0 1,-1 1-1,1-1 1,0 1-1,-1 0 0,1 0 1,0 1-1,8-1 1,-13 2 0,0 1-1,0-1 1,-1 1 0,1 0 0,0-1 0,0 1 0,0 0 0,-1-1 0,1 1 0,0 0 0,-1 0-1,1 0 1,-1 0 0,1 0 0,-1 0 0,1-1 0,-1 1 0,1 0 0,-1 0 0,0 0-1,0 0 1,0 1 0,1-1 0,-1 0 0,0 0 0,0 0 0,0 0 0,-1 1 0,1 43 218,0-35-203,0 6 245,0-13-3929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01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1 267 10826,'0'0'10373,"9"-1"-8969,26-3-502,1-3 0,-1-1 0,0-2 0,-1-1-1,44-20 1,24-8-612,-43 20-263,80-30 101,-124 43-124,1-2-1,-2 0 1,1-1 0,-1 0 0,0-1 0,18-17 0,-27 20-560,-5 3-5465,-15 10-2894,2 3 2775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02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9993,'0'0'6615,"0"11"-4400,-22 342 5878,26-380-7568,1 0 0,1 0-1,12-28 1,-3 3-307,-8 28-204,-3 6 3,1 0 0,1 1-1,11-26 1,-15 40-37,-1 0 0,1 0-1,0 0 1,0 0 0,0 0-1,0 0 1,0 0 0,1 1-1,-1-1 1,1 1 0,0 0-1,0 0 1,-1 0 0,2 0-1,-1 0 1,0 1 0,0-1-1,0 1 1,1 0 0,-1 0-1,1 0 1,-1 0 0,1 1-1,3-1 1,-6 1 10,1 0 0,0 0 0,0 1-1,-1-1 1,1 0 0,0 1 0,-1 0 0,1-1 0,0 1 0,-1 0-1,1 0 1,-1 0 0,1 0 0,-1 0 0,0 0 0,1 0 0,-1 0-1,0 0 1,0 1 0,0-1 0,0 1 0,0-1 0,0 0 0,0 1-1,0 0 1,-1-1 0,1 1 0,0 0 0,-1-1 0,0 1 0,1 0-1,-1-1 1,0 1 0,0 2 0,1 0 15,-1 0 0,0 0 1,0 0-1,0-1 0,-1 1 0,0 0 0,1 0 0,-1-1 1,0 1-1,-1 0 0,1-1 0,-1 1 0,1-1 0,-1 0 0,-3 4 1,-2 0 5,-1 0 1,0 0-1,0-1 1,-1 0-1,1 0 1,-2-1-1,1 0 0,0-1 1,-1 0-1,0 0 1,0-1-1,0-1 1,0 1-1,0-2 1,-1 1-1,1-1 1,-1-1-1,1 0 1,-14-2-1,15-1-1244,14-1-1943,16-3-2494,0 5 1133,1-2-898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02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9577,'0'0'15556,"8"-4"-14355,2-4-1019,-1-1 0,1 0 0,-1 0 0,-1 0 0,0-1 0,-1-1 0,1 1 0,-2-1 0,0 0 0,5-12 0,-11 23-187,0 0 1,0 0-1,0 0 0,0 0 0,0 0 0,0 0 1,0 0-1,0 1 0,0-1 0,0 0 0,0 0 1,0 0-1,0 0 0,0 0 0,1 0 0,-1 0 1,0 1-1,0-1 0,0 0 0,0 0 0,0 0 1,0 0-1,0 0 0,0 0 0,0 0 0,0 0 1,0 0-1,1 0 0,-1 0 0,0 0 0,0 0 1,0 1-1,0-1 0,0 0 0,0 0 0,0 0 1,1 0-1,-1 0 0,0 0 0,0 0 0,0 0 1,0 0-1,0 0 0,0 0 0,0 0 0,1 0 1,-1-1-1,0 1 0,0 0 0,0 0 0,0 0 1,0 0-1,0 0 0,0 0 0,0 0 0,1 0 1,-1 0-1,0 0 0,0 0 0,0 0 0,0 0 1,0-1-1,3 21-38,-1 22 105,-2 27-206,3-76-8077,0-7 576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02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6919,'0'0'20819,"9"58"-20210,-9-37-289,0-1-256,1-4-32,3-3-128,2-8-1569,-1-5-2083,2-3-3491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7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27 121 1666,'-9'-33'2983,"4"20"-378,2-1-1,-1 1 0,2-1 0,-2-20 635,13 63-1893,52 155 859,-43-120-1451,3 0 0,55 111 1,-42-114-679,199 346 318,-174-303-192,-34-58 31,1-1 0,46 58 1,-52-83-154,0-1 1,1 0-1,1-2 1,0-1-1,41 22 0,-32-20 133,-2 1 0,53 45 0,-49-35 25,0-2 0,2 0 0,1-3 0,50 26 0,-59-38-18,0-2-1,1-1 0,0-1 0,52 7 1,-47-10-151,-1 2-1,-1 1 1,46 17 0,-60-19-248,14 5-439,-18-1-5984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8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49 3812,'0'8'14063,"16"-5"-8223,1-10-5634,-14-1 3328,-5 7-3472,0 0 0,0 1 0,0-1 0,1 1 0,-1-1 0,0 1-1,0 0 1,0 0 0,0 0 0,0 0 0,0 0 0,0 1 0,0-1 0,0 1-1,0-1 1,0 1 0,1-1 0,-1 1 0,0 0 0,0 0 0,-1 1 0,2 1-65,-1 0 1,1 0 0,1 0-1,-1 0 1,0 0 0,1 1 0,0-1-1,0 0 1,0 0 0,0 0-1,0 0 1,0 0 0,2 5 0,-2-7 2,0 0 1,0 0 0,0 0-1,0 0 1,0 0 0,0 0-1,1 0 1,-1 0-1,0-1 1,1 1 0,-1 0-1,0 0 1,1 0 0,-1 0-1,1-1 1,-1 1 0,1 0-1,0 0 1,-1-1 0,1 1-1,0-1 1,-1 1 0,1 0-1,0-1 1,0 1 0,0-1-1,-1 0 1,1 1 0,0-1-1,0 0 1,0 1 0,0-1-1,0 0 1,0 0-1,0 0 1,-1 0 0,1 0-1,0 0 1,0 0 0,0 0-1,0 0 1,0 0 0,0 0-1,0-1 1,0 1 0,0 0-1,-1-1 1,3 0 0,-1-2 83,1-1-1,-1 1 1,0-1 0,0 0 0,0 1 0,0-1 0,0 0 0,-1 0 0,0 0 0,0 0 0,0-1 0,0 1 0,-1 0 0,0 0 0,1 0-1,-1-1 1,-2-6 0,2 10-80,0 1 0,0 0 0,0 0 0,0-1 0,0 1 0,0 0 0,0-1 0,0 1 0,0 0 0,-1-1 0,1 1 0,0 0 0,0 0 0,0-1 0,0 1 0,-1 0 0,1 0 0,0-1 0,0 1 0,-1 0 0,1 0 0,0 0 0,0-1 0,-1 1 0,1 0 0,0 0 0,-1 0 0,1 0 0,0 0 0,-1 0 0,1 0 0,0 0 0,-1 0 0,1 0 0,0 0 1,-1 0-1,1 0 0,0 0 0,0 0 0,-1 0 0,1 0 0,0 0 0,-1 0 0,1 0 0,0 0 0,-1 0 0,1 1 0,0-1 0,0 0 0,-1 0 0,1 0 0,0 1 0,0-1 0,-1 0 0,1 0 0,0 1 0,-13 14 136,9-3-165,1 1-1,1-1 1,0 1 0,1 0 0,0 0 0,1 0 0,2 17 0,-2-27 23,0-3 3,0 0 0,0 0 0,0-1 0,0 1 0,1 0 0,-1 0 0,0 0 0,0 0 0,0-1 0,0 1 0,1 0 0,-1 0 0,0 0 1,0 0-1,0 0 0,1 0 0,-1 0 0,0 0 0,0 0 0,1 0 0,-1 0 0,0 0 0,0 0 0,0 0 0,1 0 0,-1 0 0,0 0 0,0 0 0,1 0 0,-1 0 0,0 0 0,0 0 0,0 0 0,1 0 0,-1 0 1,0 1-1,0-1 0,0 0 0,0 0 0,1 0 0,-1 0 0,0 0 0,0 1 0,0-1 0,0 0 0,0 0 0,1 0 0,-1 1 0,0-1 0,0 0 0,0 0 0,0 1 0,10-21 424,-8-8 22,-2 23-414,0 1 0,0-1 0,0 0 0,1 1 0,0-1-1,0 1 1,2-7 0,-2 19-96,1-1 0,0 0 1,0 1-1,1-1 0,6 12 0,-6-11 45,-3-8 17,0 1 1,0 0-1,0-1 0,0 1 0,1-1 1,-1 1-1,0 0 0,0-1 0,0 1 0,1-1 1,-1 1-1,0-1 0,1 1 0,-1-1 0,0 1 1,1-1-1,-1 1 0,1-1 0,-1 1 0,1-1 1,-1 1-1,1-1 0,-1 0 0,1 1 0,-1-1 1,1 0-1,-1 0 0,1 1 0,0-1 0,-1 0 1,2 0-1,5-18 52,-3-30 25,-4 43-82,-1-30 45,1 34-41,0 1 1,1-1-1,-1 1 1,0-1-1,0 1 0,0-1 1,0 1-1,0-1 0,0 1 1,0-1-1,0 1 0,0-1 1,0 1-1,0-1 0,0 1 1,-1-1-1,1 1 0,0 0 1,0-1-1,0 1 0,-1-1 1,1 1-1,0-1 0,0 1 1,-1 0-1,1-1 0,0 1 1,-1-1-1,1 1 0,-1 0 1,1 0-1,0-1 0,-1 1 1,1 0-1,-1 0 0,1-1 1,-1 1-1,1 0 0,-1 0 1,1 0-1,-1 0 0,1 0 1,-1 0-1,1-1 0,-1 1 1,1 1-1,-1-1 0,0 0 1,-2 3-28,1 1 0,0 0 0,0 0-1,1 0 1,-1 0 0,1 1 0,0-1 0,0 0 0,0 0 0,0 1 0,1-1 0,0 6 0,-1 1 6,-4 35-31,8-42 18,5-29 41,-3 3-25,-1 0 0,-1 0 0,1-37 0,-6 58-291,-3 9 119,-4 9 11,-3 25 86,-1 1 150,17-77 18,2-5-6,1-4-403,-6 42 210,0 5-7,0 27-135,-1 23-1452,0-42-2370,0-1-3622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6.4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173 17 11307,'0'0'8995,"-8"-5"-8525,5 4-434,1-1 1,-1 1-1,0-1 0,0 1 1,1 0-1,-1 0 1,0 0-1,0 1 1,0-1-1,0 1 1,0-1-1,0 1 1,0 0-1,0 0 0,0 0 1,-5 2-1,5-1 11,-1 0-1,1 1 1,0 0 0,0-1-1,-1 1 1,1 1-1,1-1 1,-1 0-1,0 1 1,0-1-1,1 1 1,-1 0-1,1 0 1,0 0-1,0 0 1,0 0-1,-1 4 1,1-4-35,0 0 1,1 0-1,-1 1 0,1-1 1,0 0-1,0 0 1,0 1-1,1-1 0,-1 7 1,1-9-15,0 0 1,0 1 0,0-1 0,1 0 0,-1 0-1,0 1 1,1-1 0,-1 0 0,1 0 0,-1 0-1,1 1 1,0-1 0,-1 0 0,1 0 0,0 0-1,0 0 1,0 0 0,1 1 0,4 1-33,0 0-1,-1 0 1,1-1 0,1 0 0,-1 0 0,0 0 0,0 0 0,9 0 0,36 11-236,-48-12 260,-1-1 0,0 1 0,1 0 0,-1 1 0,0-1 0,0 0 0,0 1 0,0-1 0,0 1 0,0 0 0,-1-1 0,1 1 0,-1 0 0,1 0 0,-1 0 0,2 3 0,-2-4 25,-1 1 1,0-1-1,1 1 0,-1-1 0,0 1 1,0 0-1,0-1 0,0 1 1,0-1-1,0 1 0,0-1 0,0 1 1,-1 0-1,1-1 0,-1 1 1,1-1-1,-1 1 0,1-1 0,-1 0 1,0 1-1,0-1 0,0 0 0,0 1 1,0-1-1,0 0 0,0 0 1,0 0-1,0 0 0,0 0 0,-3 1 1,-47 26 1033,39-23-853,-42 16 775,39-16-908,0 0 0,0 1 0,-14 9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9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3940,'0'0'14157,"1"54"-13196,-1-29-320,0 0-257,0-1-288,4 0-64,3-4 32,1-4-64,3-2-544,-3-6-1218,0-1-2082,1-6-2370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19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10378,'-2'9'2167,"-1"13"-1002,-1-5-133,1 0-1,1 0 0,1 0 0,1 28 0,0-44-1107,0-1 0,0 0 0,1 1 1,-1-1-1,0 1 0,0-1 0,1 0 0,-1 1 1,0-1-1,0 0 0,1 1 0,-1-1 0,0 0 1,1 0-1,-1 1 0,1-1 0,-1 0 0,0 0 1,1 1-1,-1-1 0,1 0 0,-1 0 0,0 0 1,1 0-1,-1 0 0,1 0 0,-1 0 0,1 0 0,-1 0 1,1 0-1,-1 0 0,1 0 0,-1 0 0,0 0 1,1 0-1,-1 0 0,1 0 0,0-1 0,-1 1 50,1 0-1,-1 0 1,1-1-1,-1 1 0,1 0 1,-1 0-1,0 0 1,1 0-1,-1 0 1,1 0-1,-1 0 0,1 0 1,-1 0-1,1 0 1,-1 0-1,1 0 0,-1 0 1,1 1-1,-1-1 1,1 0-1,-1 0 0,1 1 1,-1-1-1,1 0 1,-1 0-1,0 1 1,1-1-1,-1 0 0,0 1 1,1-1-1,-1 0 1,0 1-1,1-1 0,-1 1 1,0-1-1,0 1 1,1-1-1,-1 1 1,0-1-1,0 1 0,-1 30 1183,1-27-807,-1 1 1,1-1-1,0 1 0,0-1 1,0 0-1,0 1 1,1-1-1,0 1 1,2 5-1,-3-18-4668,0-1-1798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0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4132,'0'0'19496,"-5"9"-19123,-163 259 1688,167-274-8366,0-31-2668,1 19 3474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1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6470,'0'0'15567,"40"11"-14606,-26-7-128,1-2-353,2-1-352,5-1-64,-4 0-224,3 0-1249,-6 0-1218,-2 0-1921,-8-1-4036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1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0 145 4036,'0'0'19191,"5"-5"-18545,12-18-556,0 0-1,-2-2 1,21-43-1,-37 74-131,0 0 0,0 0 0,0 1 0,1-1 0,0 0 0,1 1-1,1 7 1,-1 9 37,-1 5-535,0-16-2705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2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10826,'0'0'10191,"-3"10"-9614,0 3-385,-4 16 257,-1 0 1,-2-1-1,0 1 1,-27 47-1,37-75-320,4-23 127,-3 19-309,2-10-343,2 0-1,0 1 1,0-1 0,12-17 0,-12 75 220,-5 21 1291,0-65-837,-5-37-278,0 28-122,0 0 1,0 1-1,-1-1 1,0 2-1,-1-1 0,-10-8 1,-22-25 807,39 39-185,3 1-390,0 0-1,0 1 0,1-1 1,-1 0-1,0 1 0,0 0 1,1 0-1,-1 0 0,0 0 1,0 0-1,4 3 0,5 1 189,73 17-11,-49-19-5487,-26-3-2061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3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4132,'0'0'18060,"12"0"-17217,235-10 1026,-186 8-3204,-35 2-6416,-20 0 4094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3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11691,'0'0'11312,"8"4"-10404,11 6-552,2-2-1,26 7 1,-46-14-353,1-1 0,-1 0 0,0 1 0,0-1 0,1 0 0,-1 1 0,0 0-1,0-1 1,0 1 0,0 0 0,0-1 0,0 1 0,0 0 0,0 0 0,0 0 0,0 0-1,0 0 1,-1 0 0,1 0 0,0 0 0,-1 0 0,1 1 0,-1-1 0,1 0 0,-1 0-1,1 0 1,-1 1 0,0-1 0,0 0 0,1 1 0,-1-1 0,0 0 0,0 0 0,-1 1-1,1-1 1,0 0 0,0 1 0,0-1 0,-1 0 0,1 0 0,-1 0 0,1 1 0,-1-1-1,0 0 1,1 0 0,-1 0 0,0 0 0,-1 2 0,-5 8 45,-1 0 0,0-1 0,-17 17-1,17-19-49,-10 10 46,12-13-58,0 1 0,1-1 0,0 1 0,0 0 1,0 0-1,-4 8 0,9-12-317,2-14-12903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8872,'0'0'13709,"15"53"-13228,-9-31-225,-3 0-192,4-1-64,-1-4-1249,0-8-1570,1-9-3266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7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4740,'0'0'11371,"-30"52"-10282,28-29-384,2 3-289,0 3-320,0 3-96,7 5-224,3 3-1281,-2 1-1442,0 3-769,-2 1-1953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7.2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 5125,'0'0'4553,"-1"8"-2930,0-4-1506,1 1-1,0-1 0,0 1 0,0-1 1,0 0-1,1 1 0,0-1 0,0 0 0,0 0 1,1 0-1,-1 1 0,1-1 0,0 0 1,0-1-1,0 1 0,0 0 0,1-1 1,0 1-1,0-1 0,0 0 0,3 4 0,317 368 3642,-280-322-3474,50 49-10,4-4 0,203 158 0,-230-200 596,-3 4 0,-3 2 0,87 108 0,-141-157-447,2 0-1,-1 0 1,2-1 0,0-1-1,21 15 1,-30-23-462,0 0 1,1 0-1,0 0 1,-1-1-1,1 0 1,0 0-1,0 0 1,0-1-1,1 1 0,-1-1 1,0 0-1,0-1 1,1 1-1,-1-1 1,0 0-1,1-1 1,-1 1-1,0-1 1,1 0-1,-1 0 1,0-1-1,5-1 1,-8 1-421,1 1 0,-1-1 1,0 0-1,1 1 0,-1-1 0,0 0 1,0-1-1,0 1 0,-1 0 0,1 0 1,0-1-1,-1 1 0,0-1 0,2-3 1,6-20-10363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7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8392,'0'0'3144,"8"-1"-2722,142-14 1839,159 5-1,158 26-2076,28 0 124,-149-29-51,-315 11-189,-153-9 605,-857 2-961,950 10 289,5-2-14,-1 1 1,0 1-1,1 2 0,-1 1 1,-33 8-1,53-6-171,13-2 97,15 0 54,376 12-110,-150-10 94,616 16-629,-1482-31 760,-163 0-1414,724 10-1876,13-1-1335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7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7143,'0'0'1121,"0"64"480,0-34-159,1 3-161,3 0-544,3 5-513,-1 0-160,4 3-32,2 3-513,0-1-544,-1 0-448,0 0 64,-3 2-33,0 1-543,-3 2-290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7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1986,'1'14'1495,"2"350"5401,-5-184-2715,2-165-4306,2 0 0,0-1 0,1 1 0,0-1 0,7 18 0,6 24-252,-13-29 1155,-2 1-1,0-1 1,-2 0 0,0 1-1,-2-1 1,-10 40-1,8-35-556,4-29-380,-4 9-3541,0-12-2471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8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254 1 4612,'0'0'11296,"-7"8"-9849,-27 38 481,-55 95 0,54-81-1457,-50 65 1,82-187-10689,3 28 5295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8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4420,'0'0'13613,"54"43"-12428,-28-28-384,1 1-545,1-1-192,0-1-32,0 1-608,-1-4-770,-4-1-768,-2-3-832,-5-3-161,-4-4-5029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29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13229,'0'0'8674,"7"-11"-8513,-7 10-155,17-28-58,1 1 1,1 1-1,1 1 1,34-33 0,-54 58 44,0 1 0,0 0 0,0 0 0,0 0 0,0 0 0,0 0 0,1-1 0,-1 1 0,0 0 0,0 0 0,0 0 0,0 0 1,1 0-1,-1 0 0,0 0 0,0 0 0,0 0 0,1 0 0,-1 0 0,0 0 0,0 0 0,0 0 0,1 0 0,-1 0 0,0 0 0,0 0 1,0 0-1,1 0 0,-1 0 0,0 0 0,0 0 0,0 0 0,0 0 0,1 0 0,-1 0 0,0 0 0,0 1 0,0-1 0,0 0 0,1 0 1,-1 0-1,0 0 0,0 0 0,0 1 0,0-1 0,0 0 0,0 0 0,0 0 0,0 0 0,1 1 0,-1-1 0,0 0 0,1 18-80,-5 19 120,1-19-218,-6 37-136,10-19-2947,2-32-1222,3-4-2391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0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77 1345,'52'-52'8327,"-32"28"-2011,-82 111-927,-27 34-4809,113-158-679,52-75-2381,-76 111 2476,0 1-1,0 0 0,0 0 0,0 0 0,0 0 1,1 0-1,-1 0 0,0-1 0,0 1 0,0 0 1,0 0-1,0 0 0,0 0 0,0 0 0,0 0 1,0 0-1,0-1 0,0 1 0,0 0 0,1 0 1,-1 0-1,0 0 0,0 0 0,0 0 1,0 0-1,0 0 0,0 0 0,0 0 0,1 0 1,-1 0-1,0 0 0,0 0 0,0 0 0,0 0 1,0 0-1,0 0 0,1 0 0,-1 0 0,0 0 1,0 0-1,0 0 0,0 0 0,0 0 0,0 0 1,1 0-1,-1 0 0,0 0 0,0 0 0,0 0 1,0 0-1,0 0 0,0 0 0,0 1 1,0-1-1,1 0 0,-1 0 0,0 0 0,0 0 1,0 0-1,0 0 0,0 0 0,0 1 0,0-1 1,0 0-1,0 0 0,0 0 0,0 15 80,-5 17 299,-4-4-143,-15 58 1199,21-86-908,-3-10-363,-3-11-82,-4-20-113,10 27 1,-1 0 0,-1 0 0,0 0 0,-1 1 0,-8-14 0,17 35 25,-2-6 19,0 0 0,0 0 0,-1 0 0,2 0 0,-1 0-1,0 0 1,0 0 0,1 0 0,-1-1 0,0 1-1,4 2 1,8 5-6,1 0 0,0-1 0,0 0 0,1-1 0,0-1 0,0 0 0,31 6 0,20-3-5798,-51-8-1241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1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7944,'0'-12'1857,"2"1"257,3 3 224,-1 0-159,-1 5-578,1 3-416,-1 0-608,-3 14-129,0 6 321,0 6-225,0 3-319,0 3-161,0 0-32,0-4 0,0-3-609,0-9-1473,0-10-2274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1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1281,'0'0'-833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646 0 3107,'0'0'13063,"13"0"-10276,-29 2-2392,0 1 0,0 0 1,1 1-1,-1 1 0,-22 10 1,-41 11 563,-6-6-299,0-5 1,-1-3 0,-116 1-1,198-17-840,10-5-414,10-6-874,45-20-6721,-38 18 2787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7.9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0 12876,'0'0'5691,"0"11"-5478,0 46 309,-7 276 2336,6-325-2737,0 27 441,2-35-547,-1 1 0,0 0 0,0-1 0,0 1 0,1-1 0,-1 1 0,0-1 0,1 1 1,-1-1-1,0 1 0,1-1 0,-1 1 0,1-1 0,-1 1 0,1-1 0,-1 1 0,1-1 1,-1 0-1,1 1 0,-1-1 0,1 0 0,-1 1 0,1-1 0,0 0 0,-1 0 1,1 0-1,-1 0 0,1 0 0,0 1 0,-1-1 0,1 0 0,0 0 0,-1-1 0,1 1 1,-1 0-1,1 0 0,0 0 0,-1 0 0,1 0 0,-1-1 0,1 1 0,0 0 0,-1 0 1,1-1-1,-1 1 0,1-1 0,7-3 194,-1 0 0,1-1 1,-1 0-1,-1 0 0,1-1 0,-1 0 1,8-9-1,42-54 426,-38 46-563,-7 8-37,82-112 263,-82 109-301,-1 1 0,0-2 0,-1 1 0,-1-1 0,8-30 0,-16 48-204,1 0-1,-1 0 1,0 0 0,1 0 0,-1 0-1,0 0 1,0 0 0,0 0 0,0 0-1,0-1 1,0 1 0,0 0 0,0 0-1,0 0 1,-1 0 0,1 0 0,0 0-1,-1-1 1,0 2-188,0 0-1,0-1 0,1 1 1,-1 0-1,0 0 1,0 0-1,0 0 1,1 0-1,-1 0 0,0 0 1,0 0-1,0 0 1,1 0-1,-1 1 1,0-1-1,0 0 0,0 1 1,1-1-1,-1 0 1,0 1-1,1-1 1,-1 1-1,-1 0 0,-15 10-8001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3:32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493 1 6854,'0'0'11862,"-8"0"-11056,-1 1-769,0 0 0,0 1 0,0 0 0,0 0 0,0 1 0,1 0 0,-1 1 0,1 0 0,0 0 0,0 1 1,0 0-1,-10 9 0,14-12-11,-145 85 1759,-34 24 337,181-110-2119,0 0-1,1 0 0,-1 0 0,0 0 0,0 1 1,1-1-1,-1 1 0,1-1 0,-1 1 1,1 0-1,0-1 0,0 1 0,-1 0 0,1 0 1,1 0-1,-1 0 0,0 0 0,0 0 0,1 0 1,-1 0-1,1 0 0,-1 0 0,1 3 1,1-3-12,0 0 0,0 0 0,0 0 0,0 0 0,0-1 0,1 1 0,-1 0 0,0 0 1,1-1-1,0 1 0,-1-1 0,1 1 0,0-1 0,0 0 0,0 0 0,0 0 0,0 0 1,0 0-1,0 0 0,3 1 0,31 11-382,-1-2 0,2-2 0,-1-1 0,52 5-1,72-6-6695,-99-8 141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0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66 1986,'15'0'1898,"-56"3"-1922,-27 6 1267,21-8 7320,182-5-1685,-69-1-6819,-1-3 1,0-2 0,74-23-1,-95 18 124,-42 12-62,-28 6-67,-166 44 67,69-15-23,40-12 212,65-15-63,56-14-180,196-35 6,-109 22-370,-243 31 100,-270 84 699,451-111-8926,-40 6 4297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1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435 17 4869,'12'-12'8052,"-12"7"-3416,-24 11-2377,-41 22-3164,65-28 1057,-108 44 484,79-35-481,0 2-1,1 0 1,1 2 0,0 2 0,1 0 0,-41 32-1,66-46-152,0 0-1,-1 0 0,1 0 1,0 0-1,0 0 0,0 0 0,0 0 1,0 0-1,0 1 0,0-1 1,1 0-1,-1 1 0,0-1 0,1 1 1,-1-1-1,1 1 0,-1-1 1,1 1-1,0-1 0,0 1 1,0-1-1,0 1 0,0 2 0,0-3 11,1 1-1,0-1 0,0 0 0,0 1 1,0-1-1,0 0 0,0 0 0,0 0 0,1 1 1,-1-1-1,0 0 0,1 0 0,-1-1 0,0 1 1,1 0-1,-1 0 0,4 0 0,8 3 82,-1-1-1,1 0 0,0-1 0,15 1 0,85 2 45,-71-5-124,-1 2 0,1 1 1,-1 3-1,43 11 0,-81-17-75,-1 0 0,1 1 0,-1-1 0,1 1 0,-1 0 0,1 0 0,-1 0 0,1 0 1,-1 0-1,1 1 0,-1-1 0,0 1 0,0 0 0,0-1 0,0 1 0,0 0 0,0 0 0,-1 0 0,1 0 0,-1 0 0,1 1 0,-1-1 0,0 0 0,0 1 0,0-1 0,0 1 0,1 3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5509,'2'-7'22,"6"-27"2616,-3 11 5470,-7 57-4820,-4 76-957,11 144 0,-1-175-2055,38 387 667,-4-72 196,35 574 844,-66-883-1676,46 395-174,12 205 7,-60-594-130,1 10 36,-10 141-1,-1-215-189,4-20-2362,7-21-1282,2-9-963,4-6-2419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7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157 108 5029,'-41'-2'4231,"30"0"-3615,0 1 1,0 0-1,0 1 1,1 1-1,-1-1 1,0 2 0,0-1-1,-13 5 1,24-6-568,0 0 0,0 0 1,-1 0-1,1 0 1,0 0-1,0 0 0,0 0 1,0 0-1,0 0 1,-1 0-1,1 0 0,0 0 1,0 0-1,0 0 1,0 0-1,-1 0 1,1 1-1,0-1 0,0 0 1,0 0-1,0 0 1,0 0-1,0 0 0,-1 0 1,1 0-1,0 0 1,0 1-1,0-1 0,0 0 1,0 0-1,0 0 1,0 0-1,0 0 0,0 1 1,0-1-1,0 0 1,0 0-1,0 0 0,0 0 1,0 1-1,0-1 1,0 0-1,0 0 0,0 0 1,0 0-1,0 1 1,0-1-1,0 0 0,0 0 1,0 0-1,0 0 1,0 0-1,0 1 0,0-1 1,0 0-1,0 0 1,1 0-1,12 4 953,21 0-310,-33-4-570,596-7 1707,-307-6-1778,433 9 1399,-404 6-845,627 18 692,-246-36-187,-114 0-106,516-41-715,-939 46-258,145 0 55,-297 12-224,-17 3-49,-17 1-636,8-5-302,12 1 552,1 0 1,-1-1 0,0 0 0,0 0 0,0 0 0,0 0 0,0 0-1,0-1 1,0 1 0,0-1 0,1 0 0,-1 1 0,0-1-1,0-1 1,1 1 0,-1 0 0,-4-4 0,-1-7-4073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7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5541,'0'0'8526,"7"0"-6925,16 0-961,-1 1-1,0 1 1,0 1-1,0 1 1,0 1-1,-1 1 1,0 1-1,0 1 1,29 15 0,-48-22-591,-1 1 1,1 0 0,0-1 0,-1 1-1,0 0 1,1 0 0,-1 0 0,0 0-1,0 0 1,0 0 0,0 0 0,0 0-1,0 0 1,-1 0 0,1 1-1,-1-1 1,1 0 0,-1 0 0,0 1-1,0-1 1,0 0 0,0 1 0,0-1-1,-1 0 1,1 0 0,-1 1 0,0-1-1,1 0 1,-1 0 0,0 0 0,0 0-1,0 0 1,-3 3 0,-4 9 449,0 0 0,-1-1 0,-17 19 1,22-27-350,-30 33 827,-46 38 1,-16 18-2816,94-92 1004,-4 3-717,2-2-5758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8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72 460 6790,'0'0'2755,"-8"1"-518,4-1-1817,-28 2 1856,5-2 3441,30-5-2777,19-18-2346,18-9 264,155-140 749,-172 149-1570,-1-2-1,-1 0 1,-1-1 0,-2-1 0,29-54-1,-35 58 19,-12 32-86,-2 25-99,2-15 172,1 1 1,1-1 0,0 0-1,2 0 1,0 0 0,1 0-1,8 17 1,-8-25-226,0 0 1,1 0-1,0-1 1,1 0-1,9 11 1,-9-14-678,0 1 0,0-1 0,1 0-1,0-1 1,1 0 0,14 8 0,10 0-6694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1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6854,'0'0'7442,"0"9"-5734,1 15-999,1 1-1,0-1 1,2 1-1,1-1 1,2 0-1,16 44 1,-23-68-669,1 1-1,-1 0 1,1 0 0,-1-1-1,0 1 1,1 0 0,-1 0-1,1-1 1,-1 1 0,1-1-1,0 1 1,-1 0 0,1-1-1,0 1 1,-1-1 0,1 1 0,0-1-1,0 0 1,-1 1 0,1-1-1,0 0 1,0 0 0,0 1-1,0-1 1,-1 0 0,1 0-1,1 0 1,0 0 66,0-1 0,-1 0 0,1 1 0,-1-1 1,1 0-1,-1 0 0,1 0 0,-1 0 0,1 0 0,-1 0 0,0 0 0,0 0 0,2-2 0,31-50 1889,-29 46-2059,12-28 186,-13 26-104,-1 1 0,1 0 0,1 0 0,-1 0-1,1 0 1,1 1 0,0 0 0,10-10 0,-16 16-18,0 1 0,1 0-1,-1 0 1,0 0 0,1-1 0,-1 1 0,0 0 0,1 0 0,-1 0 0,0 0 0,1 0 0,-1 0 0,0-1 0,1 1 0,-1 0-1,0 0 1,1 0 0,-1 0 0,1 0 0,-1 1 0,0-1 0,1 0 0,-1 0 0,0 0 0,1 0 0,-1 0 0,0 0 0,1 0 0,-1 1-1,0-1 1,1 0 0,-1 0 0,0 1 0,1-1 0,8 17-4,0 28 20,-8-37 1,3 22 39,-4-24-53,0 1-1,0 0 0,1 0 0,0 0 1,1 0-1,-1-1 0,1 1 1,1-1-1,-1 1 0,1-1 0,0 0 1,6 9-1,-8-15 9,0 1 0,0-1 1,-1 1-1,1 0 0,0-1 0,0 0 1,0 1-1,0-1 0,0 1 0,0-1 1,0 0-1,0 0 0,0 0 0,0 0 1,0 0-1,0 0 0,0 0 0,0 0 1,0 0-1,0 0 0,0 0 0,0 0 1,0-1-1,0 1 0,1-1 0,23-20 532,12-37 160,-36 55-725,3-4 21,6-11 65,0-1 1,-2 0-1,9-28 0,-5 29-9208,-10 5 976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2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18161,'0'0'5712,"-1"10"-4639,-7 41-181,-3 0-1,-2-1 1,-2 0-1,-35 74 1,47-115-771,0-4-46,1 0 0,-1 0 0,1 0 0,1 0 0,-1 1-1,1-1 1,0 1 0,0-1 0,0 1 0,1 7 0,3-12-41,0 0 0,0 0 1,0-1-1,0 1 0,0-1 1,0 1-1,0-1 0,0 0 0,0 0 1,1 0-1,-1-1 0,3 0 1,-5 1-1,27-5 108,0-2-1,0 0 1,-1-2-1,44-20 1,-6 2-674,-71 13-22818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13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3107,'0'0'11056,"-2"8"-10784,0 13 376,1 0 0,1 0-1,0 0 1,7 37 0,25 93 1075,-2-9-1437,-6 8 525,7-2 0,6-1 1,72 180-1,-38-126-121,28 63-130,104 141-358,-85-236 227,-76-115-350,4 5-34,84 82 0,-41-42 79,-64-68-57,2-2-1,0 0 1,57 43-1,32 14-56,-51-36 3,1-3 1,2-3-1,105 51 1,3-4 25,-52-24-9,-55-40 10,-53-22-27,1 1-1,0 1 1,26 15 0,-37-17-2476,-6-5 2355,0 0 1,0 0 0,0 0 0,0 0 0,1 1-1,-1-1 1,0 0 0,0 0 0,0 0 0,0 0-1,0 0 1,0 0 0,1 0 0,-1 0 0,0 0-1,0 1 1,0-1 0,0 0 0,0 0 0,0 0-1,0 0 1,0 0 0,0 0 0,0 1 0,0-1-1,0 0 1,0 0 0,0 0 0,0 0 0,0 0-1,0 1 1,0-1 0,0 0 0,0 0 0,0 0-1,0 0 1,0 0 0,0 1 0,0-1 0,0 0 0,0 0-1,0 0 1,0 0 0,0 0 0,0 0 0,0 1-1,-1-1 1,1 0 0,0 0 0,0 0 0,0 0-1,0 0 1,0 0 0,0 0 0,-1 0 0,-8 1-9172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8.3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4837,'0'0'11787,"7"47"-10250,0-36-384,3-1-320,-2 0-417,5-1-351,0-1-65,-1-3-417,4-4-576,0-1-1313,-1-5-3043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16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22 2659,'-13'-21'7514,"13"21"-7417,0 0 0,0 0 0,-1 0 0,1 0 0,0 0 0,0 0 0,0 0 0,-1 0 0,1 0 0,0 0 0,0 0 0,0 0 0,-1 0 0,1 0 0,0 0 0,0 0 0,0 1 0,-1-1 0,1 0 0,0 0 0,0 0 0,0 0 0,0 0 0,-1 1 0,1-1 0,0 0 0,0 0 0,0 0 0,0 0 0,0 1 0,0-1 0,0 0 0,0 0 0,0 0 0,0 1 0,-1-1 0,1 0 0,0 0 0,0 0 0,0 1 0,0-1 0,0 0 0,0 0 0,1 0 0,-1 1 0,0-1 0,0 0 0,0 1 0,0 50 3515,1-31-3546,-1 30 736,2-1 0,2 1-1,2 0 1,2-1 0,29 93-1,24 31 86,54 128-71,-6-99-179,-14-30 71,-76-139-496,2 0-1,2-1 1,0-1 0,2-1-1,2-2 1,0 0-1,60 45 1,-65-54-160,1 0 1,1-2 0,0-1 0,1 0-1,1-2 1,0-1 0,32 11-1,39 9 267,92 27 67,-120-47-365,-48-11 179,1 2 0,-1 1-1,0 1 1,35 14 0,-50-15-498,-11-2-5063,-6-3-1472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17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3075,'-13'0'497,"-6"2"4243,4 1 2302,15-3-6926,0 0 0,0 0 0,0 0-1,0 0 1,-1 0 0,1 0 0,0 0-1,0 1 1,0-1 0,0 0 0,0 0-1,0 0 1,0 0 0,0 0 0,0 0-1,-1 0 1,1 0 0,0 1 0,0-1 0,0 0-1,0 0 1,0 0 0,0 0 0,0 0-1,0 0 1,0 1 0,0-1 0,0 0-1,0 0 1,0 0 0,0 0 0,0 0-1,0 1 1,0-1 0,0 0 0,0 0-1,0 0 1,0 0 0,0 0 0,0 0-1,0 1 1,0-1 0,1 0 0,-1 0-1,0 0 1,0 0 0,0 0 0,0 0-1,0 0 1,0 0 0,0 0 0,0 1 0,1-1-1,-1 0 1,0 0 0,0 0 0,0 0-1,0 0 1,0 0 0,0 0 0,1 0-1,-1 0 1,0 0 0,10 4 838,-13-9 668,2 5-1581,1 0-1,0-1 1,-1 1 0,1 0 0,-1 0 0,1 0 0,-1 0 0,1-1 0,0 1-1,-1 0 1,1 0 0,-1 0 0,1 0 0,-1 0 0,1 0 0,-1 0 0,1 0-1,-1 0 1,1 1 0,-1-1 0,1 0 0,0 0 0,-1 0 0,1 0 0,-1 1-1,1-1 1,0 0 0,-1 0 0,1 1 0,-1-1 0,1 0 0,0 1 0,0-1-1,-1 0 1,1 1 0,0-1 0,-1 1 0,1-1 0,0 1 0,0-1 0,0 0 0,0 1-1,-1-1 1,1 1 0,0-1 0,0 1 0,0-1 0,0 1 0,0-1 0,0 1-1,0-1 1,0 0 0,0 2 0,-3 50 123,3-50-157,0-1-1,0 0 0,0 1 1,0-1-1,0 0 1,0 1-1,0-1 0,0 0 1,1 1-1,-1-1 0,0 0 1,1 0-1,-1 1 1,1-1-1,-1 0 0,1 0 1,0 0-1,0 0 1,-1 0-1,1 0 0,0 0 1,0 0-1,0 0 0,0 0 1,0 0-1,0 0 1,0-1-1,1 1 0,-1 0 1,0-1-1,0 1 1,0-1-1,1 0 0,-1 1 1,0-1-1,2 0 0,-2 0 40,1-1-1,-1 0 0,0 0 0,0 0 1,1 0-1,-1 0 0,0 0 0,0 0 1,0 0-1,0-1 0,0 1 0,0 0 1,-1-1-1,1 1 0,0 0 0,-1-1 1,1 1-1,-1-1 0,1 1 0,-1-1 1,0 1-1,0-1 0,1 0 0,-1 1 1,0-3-1,2-44 497,-2 47-526,0 1-11,0 0 0,0 0 0,0-1 0,0 1 0,0 0 0,0 0 0,0-1 0,0 1 0,0 0 0,0 0-1,0-1 1,0 1 0,0 0 0,0 0 0,0-1 0,0 1 0,0 0 0,0 0 0,-1-1 0,1 1-1,0 0 1,0 0 0,0 0 0,-1-1 0,1 1 0,0 0 0,0 0 0,0 0 0,-1 0 0,1 0 0,0-1-1,0 1 1,-1 0 0,1 0 0,0 0 0,0 0 0,-1 0 0,1 0 0,0 0 0,0 0 0,-1 0 0,1 0-1,0 0 1,0 0 0,-1 0 0,1 0 0,0 0 0,0 0 0,-1 0 0,1 0 0,0 1 0,0-1 0,-1 0-1,1 0 1,0 0 0,0 0 0,0 0 0,-1 1 0,1-1 0,0 0 0,0 0 0,0 0 0,-1 1 0,1-1-1,0 0 1,0 1 0,-13 14-99,9-5 62,1 1 0,1-1 0,0 1 0,1 0 0,0 0 0,1 21 0,18-91 892,-17 56-845,5-29-47,-6 28-99,-6 20-74,4-9 145,0 1-1,1 0 1,0 0-1,0 0 1,2 13 0,-1-12-21,2-6-138,3-9 203,4-7 96,-6 2-29,1 0 0,-2 0-1,1 0 1,-2 0 0,2-21 0,-3 32-50,0 0 1,0-1 0,0 1-1,0 0 1,0 0 0,0 0-1,-1 0 1,1 0 0,0-1-1,0 1 1,0 0 0,0 0-1,0 0 1,0 0 0,0 0-1,-1 0 1,1-1 0,0 1-1,0 0 1,0 0 0,0 0-1,0 0 1,-1 0 0,1 0 0,0 0-1,0 0 1,0 0 0,0 0-1,-1 0 1,1 0 0,0 0-1,0 0 1,0 0 0,0 0-1,-1 0 1,1 0 0,0 0-1,0 0 1,0 0 0,0 0-1,0 0 1,-1 0 0,1 0-1,0 1 1,0-1 0,0 0-1,0 0 1,0 0 0,-1 0-1,1 0 1,0 0 0,0 0-1,0 1 1,0-1 0,0 0-1,0 0 1,0 0 0,0 0-1,0 0 1,0 1 0,0-1 0,-1 0-1,1 0 1,0 0 0,-8 10-138,4-4 2,1 1 1,0-1-1,0 1 1,1 0-1,-1 0 1,0 9-1,3 9-3490,6-40-20703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18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30 2883,'0'0'15033,"1"18"-12994,-1-9-1680,1 0 0,0-1 0,0 1 1,1-1-1,0 0 0,4 10 0,-8-34 563,2 14-858,0 1 0,0-1 0,0 0 0,0 0 1,0 1-1,0-1 0,-1 0 0,1 0 0,-1 1 1,1-1-1,-1 0 0,0 1 0,0-1 0,1 1 0,-1-1 1,-2-2-1,1 2-10,1 1 1,-1-1-1,0 0 1,0 1-1,1-1 1,-1 0-1,0 1 0,-1 0 1,1 0-1,0 0 1,0 0-1,0 0 1,-1 0-1,-4-1 1,7 3-61,-1-1 0,1 1 1,-1 0-1,1 0 1,-1 0-1,1-1 1,-1 1-1,1 0 0,0 0 1,-1 0-1,1 0 1,0 0-1,0 0 1,0 0-1,-1 0 0,1-1 1,0 1-1,0 0 1,0 0-1,1 0 1,-1 0-1,0 1 0,2 21 39,-2-22-31,0-1 0,0 1 1,0 0-1,1-1 0,-1 1 1,0 0-1,0-1 0,0 1 1,1 0-1,-1-1 1,0 1-1,0-1 0,1 1 1,-1-1-1,1 1 0,-1-1 1,0 1-1,1-1 0,-1 1 1,1-1-1,-1 1 1,1-1-1,-1 0 0,1 1 1,0-1-1,-1 0 0,1 1 1,-1-1-1,1 0 1,0 0-1,-1 0 0,2 1 1,14-16 337,6-31 133,-18 11 13,-4 34-385,0 23-186,-2 3 155,1-15-16,0-1 0,1 1 0,0 0 1,1-1-1,2 17 0,1-25 95,2-9-29,2-9 81,-5 9-169,-1-1 0,0 1 1,-1-1-1,0 1 0,0-1 1,-1-8-1,1 15-30,-1 0-1,0 1 0,-1-1 1,1 1-1,0-1 0,0 0 1,-1 1-1,1-1 1,-1 1-1,1-1 0,-1 1 1,0-1-1,0 1 0,0-1 1,1 1-1,-1 0 1,-1-1-1,1 1 0,0 0 1,0 0-1,0 0 1,-1 0-1,1 0 0,0 0 1,-1 0-1,1 0 0,-1 0 1,1 1-1,-1-1 1,1 1-1,-1-1 0,1 1 1,-1 0-1,0-1 0,1 1 1,-4 0-1,3 1-16,1-1 0,-1 1-1,0-1 1,1 1 0,-1 0-1,1-1 1,-1 1-1,1 0 1,-1 0 0,1 0-1,0 0 1,-1 0 0,1 1-1,0-1 1,0 0 0,0 1-1,0-1 1,0 1 0,0-1-1,1 1 1,-1-1 0,0 1-1,1-1 1,-1 1 0,1 0-1,-1-1 1,1 1 0,0 0-1,0-1 1,0 3 0,-4 58-92,4-55 102,0-8 2,0 1 1,0 0-1,0-1 0,0 1 0,1 0 1,-1-1-1,0 1 0,0 0 0,0 0 1,1-1-1,-1 1 0,0 0 0,0 0 1,1 0-1,-1-1 0,0 1 1,0 0-1,1 0 0,-1 0 0,0 0 1,1 0-1,-1-1 0,0 1 0,1 0 1,-1 0-1,0 0 0,1 0 1,-1 0-1,0 0 0,1 0 0,-1 0 1,0 0-1,1 0 0,-1 0 0,0 0 1,1 1-1,-1-1 0,0 0 0,0 0 1,1 0-1,-1 0 0,0 0 1,1 1-1,-1-1 0,0 0 0,0 0 1,1 1-1,-1-1 0,0 0 0,0 0 1,0 1-1,1-1 0,-1 0 0,0 0 1,0 1-1,0-1 0,0 0 1,0 1-1,0-1 0,0 0 0,1 1 1,-1-1-1,0 0 0,0 1 0,0-1 1,0 0-1,0 1 0,0-1 0,-1 1 1,19-21 150,-9-4-23,-4 11-1073,-3 30-663,-3 24-184,1 17-208,3-22-5367,0-21-4631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2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7431,'0'0'8061,"-2"8"-7928,0 33-436,5 82-1,1-20-3749,-8 137 417,-1-1 8553,10-165-4570,-1-30-3763,-2-23-2238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2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9097,'0'0'352,"-6"65"-160,3-30 0,3-2-160,0 0-1185,0 2-1890</inkml:trace>
  <inkml:trace contextRef="#ctx0" brushRef="#br0" timeOffset="1">70 1166 5125,'0'0'-1826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3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4228,'0'0'4228,"0"68"-4196,0-38-64,0-2-1537,0 1-4197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3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0 993,'0'0'2594,"-4"48"-1120,3-27-802,1 4-511,0-1-129,0 4 0,0 0-64,0 4-32,0 0 960,0 2 1475,-1-2-546,0 1-415,1-2-417,0-5-737,0 0-448,1-4-1954,1 0-1858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9225,'0'10'2546,"-2"97"-1926,1 116 3618,9-165-2199,-7-62-4138,3-5-4135,-4 2-1731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4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6726,'0'0'11457,"-1"4"-11153,-4 18-126,0 0 0,2 1-1,1 0 1,2 42 0,-1-13-176,-5 412-10759,4-252 9117,-1-1 6526,2-80-6159,1-75-2039,0-29-415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5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1 801,'0'0'4484,"0"67"-4644,0-32-1378</inkml:trace>
  <inkml:trace contextRef="#ctx0" brushRef="#br0" timeOffset="1">1 271 2659,'0'0'256</inkml:trace>
  <inkml:trace contextRef="#ctx0" brushRef="#br0" timeOffset="2">6 516 2915,'0'9'3731,"3"40"-1623,0-22-630,-2 0-1,0 1 1,-7 46 0,5-70-2728,-3-1-1979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8.6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49 0 8264,'0'0'8488,"-19"44"-7239,13-24-128,0 2-416,6 1-385,0-1 64,0 2-223,0-4-129,0 1 0,0-2-193,0-5-479,0-3-513,0-3-833,-8-6-1345,-1-2-1666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7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64 8616,'0'0'8296,"4"-9"-6769,1 0-995,-3 6-321,0 1 0,-1-1 0,1 0-1,-1 0 1,0 0 0,0 0 0,0-1-1,0 1 1,-1 0 0,1 0 0,-1 0-1,0-7 1,-22 34-93,4 5 235,1 0 0,2 2 1,0-1-1,3 2 1,0 0-1,2 0 0,1 1 1,2 0-1,-5 64 1,11 7 1551,1-103-1520,-3-55-3316,-28-13-9684,20 45 6177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7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6374,'0'0'12332,"59"-1"-11564,-42 1-511,3-2-225,-1-8-1185,-3-6-3684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8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1 3395,'0'0'18060,"-6"7"-17702,-26 35 976,1 2 1,-30 59-1,82-122-2420,13-22-1148,-26 29 1615,-6 13 321,-10 27 362,-4 16 506,11-42-446,1 35 540,3-21-189,-3-16-455,0 0 1,0 0-1,0 1 0,1-1 0,-1 0 0,0 0 1,0 0-1,0 1 0,0-1 0,1 0 0,-1 0 1,0 0-1,0 1 0,0-1 0,1 0 0,-1 0 1,0 0-1,0 0 0,0 0 0,1 0 0,-1 0 1,0 1-1,0-1 0,1 0 0,-1 0 0,0 0 1,0 0-1,1 0 0,-1 0 0,0 0 0,1 0 1,-1 0-1,0 0 0,0 0 0,1-1 1,-1 1-1,0 0 0,0 0 0,1 0 0,-1-1-8,1 1 1,-1-1-1,1 0 0,-1 0 0,1 1 0,-1-1 0,1 0 0,-1 0 1,0 1-1,0-1 0,1 0 0,-1 0 0,0 0 0,0 0 0,0 1 0,0-1 1,0 0-1,0 0 0,0 0 0,0 0 0,0 1 0,0-1 0,-1 0 1,1 0-1,0 0 0,-1 1 0,1-1 0,0 0 0,-1 0 0,1 1 0,-1-1 1,1 0-1,-2 0 0,-16-25-297,15 22 232,-16-15 10,2-1 0,0 0 1,1-1-1,-16-29 1,37 55 72,-1 0 1,1 0 0,0-1 0,0 0-1,0 0 1,1 0 0,11 5 0,52 26 75,4-8-435,-23-16-7024,-33-11-4530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9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12204,'0'0'7527,"16"49"-6887,-14-31-448,0 0-127,1-4-65,1-1-257,1-8-1536,-1-5-3653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29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379 9 3619,'0'0'4965,"9"-1"-2787,0 1-1333,21-1 375,-5-5 8598,-44 6-7319,5 2-2266,1 1-1,0 1 1,0 0 0,1 0 0,-18 9-1,-20 7 133,15-8-239,0-2-1,-1-1 1,0-2-1,-1-1 1,-49 1-1,85-7-224,0 0 1,0 0-1,0 0 0,0 0 0,0-1 0,0 1 1,0 0-1,0-1 0,0 1 0,0-1 0,0 1 1,1-1-1,-1 1 0,0-1 0,0 1 0,1-1 1,-1 0-1,0 1 0,1-1 0,-1 0 1,0 0-1,1 1 0,-1-1 0,1 0 0,-1 0 1,1 0-1,0 0 0,-1 0 0,1 0 0,0 0 1,0 0-1,-1 0 0,1 0 0,0 0 0,0 0 1,0-1-1,0-2-1351,0 0 1,1-1-1,-1 1 1,1 0-1,0-1 1,0 1-1,2-5 0,3-7-7465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0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 10442,'0'0'10922,"-4"8"-10089,-12 18-588,-1 0 0,-2-1-1,0-1 1,-2-1 0,-34 30 0,-24 28 880,78-81-1122,1 1-1,-1-1 0,1 1 0,0 0 0,-1 0 1,1-1-1,-1 1 0,1 0 0,0-1 1,0 1-1,-1 0 0,1 0 0,0 0 0,0-1 1,0 1-1,0 0 0,0 0 0,0 0 0,0-1 1,0 1-1,0 0 0,1 0 0,-1 0 0,0-1 1,0 1-1,1 0 0,-1-1 0,0 1 1,1 0-1,-1 0 0,1-1 0,-1 1 0,1-1 1,-1 1-1,1 0 0,0-1 0,-1 1 0,1-1 1,-1 1-1,1-1 0,0 0 0,0 1 0,-1-1 1,1 0-1,0 1 0,0-1 0,-1 0 0,1 0 1,0 0-1,0 0 0,0 0 0,50 14 191,-45-13-186,76 17-1073,-28-2-4866,-32-7-805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2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1205 4388,'0'0'9262,"2"-7"-8482,28-102 738,16-116 1,-15 60-852,82-395 2387,-111 550-2998,1-7-25,0-1 1,2 1 0,0 0-1,0 0 1,14-26 0,-19 44-159,1-1 1,-1 1 0,1-1 0,-1 1 0,1-1 0,-1 1 0,1-1-1,-1 1 1,0-1 0,1 1 0,-1-1 0,0 1 0,0 0 0,0-1-1,1 1 1,-1 0 0,0-1 0,0 1 0,0-1 0,0 1-1,0 0 1,0-1 0,0 1 0,0 0 0,0-1 0,0 1 0,-1 0-1,1-1 1,0 2 0,-3 33-7423,-7-16-2423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3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9705,'0'0'6166,"2"10"-5403,22 518 4074,-25-504-4566,0-12-115,1 0 0,0 1 0,3 23 0,-2-34-137,-1 0 0,0-1 0,1 1 0,-1 0 0,1 0 0,-1 0 0,1-1 0,0 1 0,0-1 0,0 1 0,0 0 0,0-1 0,0 1 0,0-1 0,0 0 0,1 1 0,-1-1 0,1 0 0,-1 0 0,0 0 0,1 0 0,0 0 0,-1 0 0,1 0 0,0-1 0,-1 1 0,1-1-1,0 1 1,0-1 0,0 0 0,-1 1 0,4-1 0,2-1 183,-1 0 0,1-1-1,0 0 1,-1 0-1,1 0 1,-1-1 0,0 0-1,0 0 1,0 0-1,0-1 1,-1 0-1,1 0 1,-1-1 0,7-6-1,11-12-714,31-41 0,-54 63 496,22-29-3239,-4-3-2446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5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46 8808,'0'0'10031,"2"-7"-8355,6-23-213,-8 30-1442,0-1 0,0 1 0,0 0 1,0-1-1,0 1 0,0 0 0,0-1 0,0 1 0,0 0 0,0-1 0,0 1 0,-1 0 0,1-1 1,0 1-1,0 0 0,0 0 0,0-1 0,-1 1 0,1 0 0,0 0 0,0-1 0,-1 1 0,1 0 1,0 0-1,0-1 0,-1 1 0,1 0 0,0 0 0,0 0 0,-1 0 0,1 0 0,0 0 0,-1-1 1,1 1-1,0 0 0,-1 0 0,1 0 0,0 0 0,-1 0 0,1 0 0,0 0 0,-1 0 0,1 0 1,0 0-1,-1 1 0,1-1 0,0 0 0,-1 0 0,1 0 0,0 0 0,0 0 0,-1 1 0,1-1 1,0 0-1,0 0 0,-1 0 0,1 1 0,0-1 0,-1 0 0,-16 10-22,-1 4 224,0 0 0,-26 30 0,40-40-185,0 1-1,0 0 1,0 0 0,1 0-1,-1 0 1,1 1-1,1-1 1,-1 1 0,1 0-1,0 0 1,0 0 0,1 0-1,-1 0 1,0 12-1,3-17-35,-1 1 0,1-1-1,-1 1 1,1-1-1,0 1 1,0-1-1,-1 0 1,1 1-1,0-1 1,0 0-1,0 0 1,1 0-1,-1 0 1,0 0-1,0 0 1,0 0-1,1 0 1,-1 0 0,1-1-1,-1 1 1,0 0-1,1-1 1,-1 1-1,4 0 1,46 10-116,-36-8 24,-10-2 46,0 0 0,0 0 0,-1 1 1,1-1-1,0 1 0,-1 1 0,0-1 0,1 0 0,-1 1 0,4 4 0,-7-6 44,0 0-1,0 0 1,0 1-1,0-1 1,0 0-1,0 1 1,-1-1-1,1 1 1,0-1-1,-1 0 1,1 1-1,-1 0 0,0-1 1,0 1-1,1-1 1,-1 1-1,0-1 1,0 1-1,-1-1 1,1 1-1,0 0 1,0-1-1,-1 1 1,1-1-1,-1 1 1,1-1-1,-1 0 0,0 1 1,1-1-1,-1 1 1,0-1-1,0 0 1,0 0-1,0 0 1,-2 2-1,-7 8 317,-1 0 0,0-1 0,-1-1 0,0 0-1,0 0 1,-1-1 0,0-1 0,-1 0 0,1-1 0,-1 0 0,-18 4-1,29-11-2735,10-7 352,16-13-1876,-12 12 1128,11-14-3734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5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17649,'0'0'7377,"1"10"-6683,-2 34-322,-9 58-1,-3 49-441,13-151 4,1 0 0,-1 0 0,0 0-1,0-1 1,0 1 0,0 0 0,0 0 0,0 0 0,0 0 0,1 0 0,-1-1-1,0 1 1,0 0 0,0 0 0,0 0 0,0 0 0,1 0 0,-1 0-1,0 0 1,0 0 0,0 0 0,0 0 0,1-1 0,-1 1 0,0 0 0,0 0-1,0 0 1,1 0 0,-1 0 0,0 0 0,0 0 0,0 0 0,0 1 0,1-1-1,-1 0 1,0 0 0,0 0 0,0 0 0,1 0 0,-1 0 0,0 0-1,0 0 1,0 0 0,0 0 0,0 1 0,1-1 0,-1 0 0,0 0 0,0 0-1,0 0 1,0 0 0,0 1 0,0-1 0,0 0 0,0 0 0,1 0 0,-1 0-1,0 1 1,0-1 0,0 0 0,0 0 0,0 1 0,9-17-3882,-4-6-1935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9.0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81 4324,'0'0'11259,"3"-8"-9135,-2 4-1971,1 0 0,0-1 0,0 1-1,1 0 1,-1 1 0,1-1 0,0 0-1,0 1 1,0 0 0,0 0 0,1 0 0,-1 0-1,1 0 1,0 0 0,0 1 0,0 0-1,0 0 1,0 0 0,0 0 0,1 1-1,-1 0 1,1 0 0,-1 0 0,1 0-1,4 0 1,4-1 5,-1 1 1,1 1-1,-1-1 0,1 2 0,-1 0 0,1 0 1,-1 1-1,0 1 0,1 0 0,-2 1 0,20 8 1,-26-10-123,0 0 1,0 1 0,-1-1 0,1 1-1,-1 0 1,0 1 0,0-1 0,0 1-1,0-1 1,-1 1 0,1 0 0,-1 1-1,0-1 1,0 0 0,0 1 0,-1 0-1,0-1 1,0 1 0,0 0 0,0 0-1,-1 1 1,0-1 0,0 0 0,0 0-1,-1 0 1,0 1 0,0-1-1,0 0 1,0 1 0,-2 5 0,0-6 72,0-1 0,0 1 0,0 0 0,-1-1 0,0 1 0,0-1 0,0 0 0,0 0 1,-1 0-1,1 0 0,-1 0 0,0-1 0,0 0 0,-1 0 0,1 0 0,-7 3 0,-12 7 196,-44 17 0,65-29-292,0-1-15,-5 4-15,-1-1 1,1 0-1,0-1 0,-1 1 0,1-1 0,-1-1 0,0 0 0,0 0 1,0 0-1,-15-2 0,22 1-155,1-1 0,-1 0 0,0 1 0,0-1 0,1 0 0,-1 0 0,0 1 0,1-1 0,-1 0 0,1 0 0,-1 0 0,1 0 0,-1 0 0,1 0 0,0 0 0,-1 0 0,1 0 0,0 0 0,0 0 0,0 0 0,0 0 0,0 0 0,0 0 0,0 0 0,0 0 0,0 0 0,0 0 0,1 0 0,-1-1 0,1-4-1277,0-12-4343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6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13485,'0'0'12267,"64"-39"-11658,-40 33-385,3-3-128,-2 2-96,-1 1 32,-4 0-576,-5 3-641,-4 3-609,-6 0-640</inkml:trace>
  <inkml:trace contextRef="#ctx0" brushRef="#br0" timeOffset="1">19 192 12524,'0'0'11371,"63"2"-10090,-34-13-673,1-1-479,-3 3-97,-4 2-385,-4 7-1216,-7 0-577,-5 0-705,-7 10-1569,0 0-1057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6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12172,'0'0'8071,"55"11"-6533,-27-18-610,0-2-575,3 0-289,-1 1-288,-5-2-1378,-5 0-2690,-8-1-5157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7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12556,'0'0'9096,"10"1"-8108,231 7 853,-182-9-1701,-59 1-139,1 0 0,0 0 0,-1 0 0,1 0 1,0 0-1,0 0 0,-1 0 0,1 0 0,0 0 1,-1 0-1,1 1 0,0-1 0,-1 0 0,1 0 1,-1 1-1,1-1 0,0 0 0,-1 1 0,1-1 1,-1 1-1,1-1 0,-1 1 0,1-1 0,-1 1 1,1-1-1,-1 1 0,1-1 0,-1 1 0,0-1 1,1 1-1,-1 0 0,0-1 0,0 1 0,0 0 1,1-1-1,-1 1 0,0 0 0,0-1 0,0 1 1,0 0-1,0-1 0,0 1 0,0 0 0,0-1 1,0 1-1,-1 0 0,1 0 0,0-1 0,0 1 1,-1-1-1,1 1 0,0 0 0,-1-1 0,1 1 1,0-1-1,-1 1 0,1-1 0,-1 1 0,0 0 1,-26 35 118,-11 2 711,-1-1 1,-1-3-1,-72 47 1,150-124-15614,-20 27 5845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7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14414,'0'0'8354,"0"9"-7681,-8 134 3063,-1 20-3372,8-163-471,1 0 1,0 0 0,0 1-1,0-1 1,0 0 0,0 0 0,-1 0-1,1 1 1,0-1 0,0 0-1,0 0 1,0 0 0,0 1-1,0-1 1,0 0 0,0 0 0,0 1-1,0-1 1,0 0 0,0 0-1,0 1 1,0-1 0,0 0-1,0 0 1,0 1 0,0-1 0,0 0-1,0 0 1,1 0 0,-1 1-1,0-1 1,0 0 0,0 0-1,0 0 1,0 1 0,0-1-1,1 0 1,-1 0 0,0 0 0,0 0-1,0 0 1,1 1 0,-1-1-1,0 0 1,0 0 0,0 0-1,1 0 1,-1 0 0,0 0 0,0 0-1,1 0 1,-1 0 0,0 0-1,0 0 1,1 0 0,-1 0-1,0 0 1,0 0 0,1 0 0,5-15-8293,-4-5-2667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7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1409,'0'0'24648,"9"-2"-23826,103-14 622,21-3-4997,-129 19 2340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8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48 12524,'0'0'13901,"66"-13"-12844,-39 2-480,2 1-417,-6 2-96,-3 2-64,-3 6-641,-6 0-672,-5 0-801,-6 8-769,0 3-640,-1 0-2563</inkml:trace>
  <inkml:trace contextRef="#ctx0" brushRef="#br0" timeOffset="1">0 261 14574,'0'0'9513,"59"-9"-7527,-23-5-769,3-2-609,-1 1-287,-5 3-257,-1 3-96,-6 5-609,-6 4-1153,-1 0-896,-6 0-1378,-1 0-1922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8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7591,'0'0'13864,"0"9"-12476,2 50-219,2 0 0,17 80 0,-16-110-2789,-5-16-8616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8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10634,'0'0'14446,"45"-23"-12877,-21 19-512,2-3-480,-1 2-289,0-1-256,-2 0 0,-1 1 0,-4 2-256,-2 1-577,-4 2-576,-3 0-929,-4 0-1506</inkml:trace>
  <inkml:trace contextRef="#ctx0" brushRef="#br0" timeOffset="1">9 211 14574,'0'0'11499,"48"-1"-10186,-24-8-705,2 2-415,-1 1-161,-4 2-64,-1 4-673,-4 0-993,-3 0-896,-6 7-609,-5 3-1666,-2-1-1665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59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14606,'0'0'11082,"67"-6"-10089,-40-4-256,4 0-353,-4 3-288,-2 2-128,-4 4-1057,-2 1-1377,-3-1-1890,-4-2-5125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6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51 9001,'0'0'10281,"5"-8"-8519,14-22-481,-20 31-1257,1-1-1,0 0 1,-1 0 0,1 0-1,0 0 1,0 0 0,-1 0-1,1 0 1,0 0-1,-1 1 1,1-1 0,0 0-1,-1 0 1,1-1 0,-1 1-1,1 0 1,0 0 0,0 0-1,-1 0 1,1 0-1,0 0 1,-1 0 0,1 0-1,0-1 1,-1 1 0,1 0-1,0 0 1,0 0-1,-1-1 1,1 1 0,0 0-1,0 0 1,-1-1 0,1 1-1,0 0 1,0 0 0,0-1-1,0 1 1,-1 0-1,1-1 1,0 1 0,0 0-1,0-1 1,0 1 0,0 0-1,0-1 1,0 1-1,0 0 1,0-1 0,0 1-1,0 0 1,0-1 0,0 1-1,0 0 1,0-1 0,0 1-1,1 0 1,-1-1-1,0 1 1,0 0 0,0-1-1,0 1 1,1 0 0,-1 0-1,0-1 1,0 1-1,1 0 1,-1 0 0,0-1-1,-22 9-171,16-2 166,0 0 0,0 1 0,0 0 0,1 0 0,0 1 0,0-1 0,1 1 0,0 0 0,0 0 0,1 1 0,-3 9 0,-2 7 218,2 0-1,-5 41 1,7-13 103,5 84 0,-30-196-4449,18 37 3371,1 0 1,-13-37-1,37 54 3893,28 4-3097,-37 1 165,10 0-219,26 0-1178,-14-5-2426,-10-1-1929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9.3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85 5189,'0'0'13132,"44"-21"-13036,4 18-64,13-1 0,7-4-928,7-4-2436,3-5-960,3-2-5060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7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10858,'0'0'10383,"-3"8"-9785,-35 64 431,34-64-798,-1 0 0,0-1 0,-1 0 0,1 0-1,-1-1 1,0 0 0,-1 0 0,-11 8 0,18-14-211,-1-1 0,0 0 0,1 1 0,-1-1 0,1 0 0,-1 0 0,1 1 0,0-1 0,-1 0 0,1 0 0,0 0-1,0 0 1,-1 1 0,1-1 0,0 0 0,0 0 0,0 0 0,0 0 0,0 0 0,0 0 0,0 0 0,0 0 0,1 1 0,-1-1 0,0 0-1,0 0 1,1-1 0,5-32-1411,-5 32 1323,-1 0 0,1 0 0,-1 1 0,1-1-1,0 1 1,-1-1 0,1 0 0,0 1-1,0-1 1,0 1 0,0 0 0,1-1-1,-1 1 1,0 0 0,0 0 0,3-2-1,-3 3 49,0 0 0,-1 1 0,1-1 0,0 1 0,-1 0 0,1-1 0,-1 1 0,1-1 0,-1 1 0,1 0 0,-1-1 0,1 1 0,-1 0 0,0 0 0,0-1 0,1 1 0,-1 0-1,0 0 1,0-1 0,0 1 0,0 0 0,0 0 0,0 0 0,0 1 0,3 74 85,-3-68-6,-2-15-74,0 0 1,-1 0-1,0 1 0,0-1 1,0 1-1,-1-1 0,-8-10 1,9 13-45,-14-21 488,18 25-411,1 0 1,-1-1 0,0 1-1,1 0 1,-1 0-1,0 0 1,1 1 0,-1-1-1,0 0 1,1 0-1,-1 1 1,0-1-1,0 1 1,0-1 0,1 1-1,-1-1 1,0 1-1,0 0 1,2 1 0,5 1-205,0 0 0,0-1 1,0 0-1,1 0 0,-1-1 1,10 1-1,29-3-7686,-24-3 185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11275,'0'0'7783,"-10"57"-7142,10-43-417,6 1-160,0-2-737,-2 1-1569,-1-5-2979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8584,'0'0'16079,"47"8"-14829,-21-8-482,3 0-319,-1 0-353,3 0-64,-4-1-224,-3-4-994,-3-1-1152,-9-2-448,-2 0-1058,-10-2-2498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5:3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5669,'0'0'15124,"11"4"-13651,104 28 786,-114-32-2267,1 0 1,0 1 0,-1-1 0,1 1-1,0-1 1,-1 1 0,1 0 0,-1-1-1,0 1 1,1 0 0,-1 0 0,1 0-1,-1 0 1,0 0 0,0 0 0,0 1-1,0-1 1,1 0 0,-2 1 0,1-1-1,0 0 1,0 1 0,1 2 0,-2-1 14,1 0 0,-1 0 0,1 1 0,-1-1 0,0 0 1,0 0-1,-1 1 0,1-1 0,-1 0 0,1 0 0,-3 5 1,-3 9 104,-2 0 1,0-1 0,-15 24-1,15-28-42,-18 32 161,-6 10-4151,25-42-2326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6:59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6086,'0'0'15534,"9"-3"-15171,3-2-200,0 1-1,1 1 1,0 0-1,-1 1 1,1 0-1,18 1 1,-4-1 120,-1 0 0,26-7 1,-26 5-208,52-4 1,-78 8 105,-170-8 773,103 4-859,67 4-149,32 9-102,10-3 214,1-2-1,69-3 1,-65-1-278,-46 0 193,-26 0-6,-33 2 219,-68 13-1,135-16-1997,32-8-6216,-20-2 900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0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4 8040,'0'0'16303,"-7"-4"-15363,24 6-918,0 0 0,-1 1 0,1 0 0,-1 2 0,0 0 0,0 1 0,0 0 1,-1 1-1,0 1 0,0 1 0,-1 0 0,0 0 0,20 19 0,-32-26-15,-1-1-1,1 1 0,0 0 1,0 0-1,-1 0 0,1 0 1,-1 0-1,1 0 0,-1 0 1,0 0-1,0 1 0,0-1 1,0 1-1,-1-1 1,1 0-1,-1 1 0,1-1 1,-1 1-1,0-1 0,0 4 1,0-2 18,-1 0 0,0 0 0,0 0 0,-1 0 0,1 0 0,-1-1 1,0 1-1,0 0 0,0-1 0,0 1 0,-4 3 0,-5 5 61,0-1 0,0 0 0,-1-1 0,0-1 0,-19 12-1,-77 33 930,106-53-994,2-1 0,41-1-5188,-29-4 816,0 0-2936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3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1256 10346,'0'0'8947,"3"-10"-7981,39-99 363,64-122-1,-34 82-1059,0-6-117,153-359 0,-219 496-425,16-41 1929,-17 48-2899,-9 33-3558,-2-9-574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4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10474,'0'0'9358,"0"9"-9256,-11 92 426,6-66-32,1 1-1,1 0 0,6 70 0,-3-103-470,0-1 1,0 1 0,0-1-1,1 0 1,-1 1-1,1-1 1,-1 0 0,1 1-1,0-1 1,0 0 0,0 0-1,0 0 1,1 0 0,-1 0-1,0 0 1,1 0 0,0 0-1,-1 0 1,1-1 0,0 1-1,0-1 1,0 1 0,0-1-1,0 0 1,0 0 0,0 1-1,0-2 1,1 1-1,-1 0 1,0 0 0,1-1-1,-1 1 1,0-1 0,1 0-1,-1 0 1,1 0 0,-1 0-1,0 0 1,1 0 0,2-1-1,4-1 199,0-1 1,0 0-1,0 0 0,0-1 0,0 0 1,-1 0-1,0-1 0,15-11 0,-23 15-229,132-111-462,-117 96-1641,0 1 0,-2-2 0,17-25 0,-7-1-9631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4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70 4837,'0'0'5808,"3"-9"-3054,2-3-1791,3-11 259,-6-3 3095,-6 29-1552,-16 16-2545,15-12-206,-18 21 188,-22 37 0,41-58-168,0 0 0,0 0 0,1 0 1,-1 1-1,2-1 0,-1 1 0,1 0 0,0 0 0,0 0 0,1 0 0,0 13 0,1-20-32,1 0-1,-1 0 1,1 0 0,0 0-1,-1 0 1,1 0-1,0 0 1,-1 0 0,1 0-1,0 0 1,0-1-1,0 1 1,0 0 0,0-1-1,0 1 1,0-1-1,0 1 1,0-1 0,0 1-1,0-1 1,0 0-1,0 1 1,0-1 0,1 0-1,-1 0 1,2 0-1,40 4 77,-30-4-76,0 1-27,1 1 0,-1 0 0,0 1 0,18 5 1,-29-7 20,0 0 0,0-1 0,-1 1 0,1 0 0,0 0 1,-1 0-1,1 0 0,0 1 0,-1-1 0,1 0 1,-1 1-1,0-1 0,1 1 0,-1-1 0,0 1 0,2 3 1,-3-3 18,0 0 0,0-1 1,0 1-1,0 0 1,0 0-1,0-1 1,0 1-1,-1 0 0,1 0 1,0-1-1,-1 1 1,0 0-1,1-1 1,-1 1-1,0 0 0,0-1 1,0 1-1,0-1 1,0 1-1,0-1 1,0 0-1,-3 3 0,-5 5 309,0 0-1,-1 0 1,1-1-1,-2 0 1,1-1-1,-1 0 1,0 0-1,0-1 1,-1-1-1,0 0 1,0-1-1,0 0 1,-1-1-1,-23 4 1,35-7-361,1 0 0,-1 0 0,1 0 0,0 0 1,-1 0-1,1 0 0,-1 0 0,1 0 0,0 0 0,-1 0 0,1 0 0,-1 0 0,1 0 0,0 0 1,-1 0-1,1-1 0,-1 1 0,1 0 0,0 0 0,-1 0 0,1-1 0,0 1 0,-1 0 1,1-1-1,0 1 0,0 0 0,-1 0 0,1-1 0,0 1 0,0 0 0,-1-1 0,1 1 1,0-1-1,0 1 0,0 0 0,0-2 0,7-15-2631,21-17-4660,-26 32 6384,14-15-5227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5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17008,'0'0'4463,"-2"7"-3662,-6 30-303,2-1 0,1 1 0,2 0 1,2 0-1,5 59 0,-4-95-546,5 28 257,-5-28-265,0 0-1,0 0 1,0 0 0,0 0 0,1 0 0,-1 0-1,0 0 1,1-1 0,-1 1 0,0 0 0,1 0 0,-1 0-1,1 0 1,0-1 0,-1 1 0,1 0 0,-1-1 0,1 1-1,0 0 1,0-1 0,-1 1 0,1-1 0,0 1 0,2 0-1,-2-2-375,0-1-1,-1 1 0,1-1 1,0 1-1,0-1 0,-1 1 1,1-1-1,-1 1 0,1-1 1,-1 1-1,0-1 0,1 0 1,-1 1-1,0-1 1,0 0-1,0 1 0,0-1 1,-1-2-1,1 0-844,0-22-5139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39.7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15 13261,'0'0'1612,"3"7"-966,-2-5-624,-1 1-23,1-1 0,-1 1 0,1 0 0,0-1 0,0 1 0,0-1 0,1 1 0,-1-1 0,1 0 0,-1 1 0,1-1 0,0 0 0,-1 0 0,1 0 0,0 0 0,0-1 0,1 1 0,-1 0-1,0-1 1,1 0 0,-1 1 0,0-1 0,1 0 0,0 0 0,-1 0 0,1-1 0,-1 1 0,1-1 0,0 1 0,0-1 0,5 0 0,13-2-89,0 0 1,0-2-1,0 0 0,-1-2 1,34-13-1,-29 10-582,0 1 1,1 1-1,33-5 1,-36 10-338,0 0 0,27 2 1,-43 1 1294,0-1 0,0 1 0,0 1 0,0-1 0,0 1 0,-1 0 0,1 1 0,-1-1-1,1 2 1,-1-1 0,9 6 0,-15-8-333,1-1 0,-1 0-1,0 1 1,1-1-1,-1 0 1,1 0 0,-1 0-1,0 1 1,1-1 0,-1 0-1,1 0 1,-1 0-1,0 0 1,1 0 0,-1 0-1,1 0 1,-1 0 0,1 0-1,-1 0 1,0 0-1,1 0 1,-1 0 0,1 0-1,-1 0 1,1 0-1,-1 0 1,0 0 0,1-1-1,-1 1 1,1 0 0,-1-1-1,3-9-2253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5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9161,'0'0'14221,"52"-44"-13132,-29 36-480,5 0-321,0 0-256,-3 0 0,-1-1-32,-5 4-641,-1 0-672,-9 3-513,-6 2-1345</inkml:trace>
  <inkml:trace contextRef="#ctx0" brushRef="#br0" timeOffset="1">43 186 12011,'0'0'11019,"66"-3"-10539,-40-9-416,-3 1-256,0 3-1057,-5 3-1089,-4 2-1986,-6 3-1474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6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11851,'0'0'10346,"58"1"-8809,-31-14-544,2-2-608,-2 2-321,-1 1-32,-6 4-673,-2 2-1024,-9 1-1634,-2 1-4581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7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13100,'0'0'6951,"-4"10"-6535,3-8-395,-2 6 48,-1-1 1,1 0-1,-1 0 1,0-1-1,-1 1 1,0-1-1,0 0 1,0 0-1,-11 10 1,-4-2 155,1 0 193,0 1 0,2 0 1,-1 1-1,-14 19 1,31-34-389,0 0 0,0 0 0,1 0 0,-1 0 0,1 0 0,-1 0 0,0 0 0,1 0 0,0 0 0,-1 0 1,1 0-1,0 0 0,-1 0 0,1 0 0,0 0 0,0 0 0,0 0 0,0 1 0,0 1 0,0-3-15,1 1-1,-1 0 1,1 0-1,-1-1 1,1 1-1,-1-1 0,1 1 1,0 0-1,-1-1 1,1 1-1,0-1 0,-1 0 1,1 1-1,0-1 1,0 0-1,-1 1 1,1-1-1,0 0 0,0 0 1,1 1-1,52 0 166,-39-2-106,149 1-524,-93 0-4956,-52 0 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8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15246,'0'0'2178,"0"44"-768,0-16-513,-3 7-257,1-1-255,0 1-257,2-1-96,0-6 0,0 1-32,0-7 32,4-5-96,1-6-353,1-5-511,-3-6-1475,-2-16-10729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8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8872,'0'0'13325,"46"-33"-12140,-19 21 96,6-3-480,6-1-513,-2-1-192,0 1-64,-5 0 1,-4 6-386,-8 2-672,-5 5-704,-11 3-1186,-5 11-8968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13357,'0'0'9897,"56"-27"-8936,-25 11-449,2 0-383,0 2-97,-4 2-64,-2 6-993,-8 1-673,-10 5-800,-5 0-1762,-4 11-1186</inkml:trace>
  <inkml:trace contextRef="#ctx0" brushRef="#br0" timeOffset="1">4 242 10602,'0'0'10794,"44"10"-9256,-16-23-385,7-2-577,1 0-416,1 2-95,-1 4-770,-4 0-1281,-5 2-1537,-5-2-3716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9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15855,'0'0'2530,"-23"68"-928,18-39-705,2 4 128,0-1-545,3-2-288,0 1-128,0-6-32,0-2-32,2-5 32,1-3-384,1-7-353,0-5-704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09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2883,'0'0'19207,"10"-7"-17653,18-10-646,0 1 0,54-21 0,24-3-2330,-105 40 884,12-3-455,-10 4-2622,-1 8-9779</inkml:trace>
  <inkml:trace contextRef="#ctx0" brushRef="#br0" timeOffset="1">34 274 11819,'0'0'7335,"50"-8"-5990,-21-10-192,3 1-608,3 1-385,-5 0-128,-2 4-32,-8 6-801,-4 4-864,-6 2-962,-7 0-1024,-3 4 96,0 6-2819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7:10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5125,'0'0'14029,"67"-20"-12588,-32 3-63,0 1-385,-2 0-417,-2 0-384,-4 6-224,-7 4-1153,-5 1-1313,-4 4-4325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7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51 12748,'0'0'5621,"4"-8"-3523,20-35 1127,-35 72-1629,-50 55-959,-72 76 1,36-46-1182,100-122-4816,19-42-1083,-1 13 939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0.6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3844,'0'0'16292,"4"10"-16078,-3-7-206,2 3 6,-1 1-1,0 0 1,0 1-1,0-1 1,-1 0 0,0 0-1,-1 1 1,1-1-1,-2 15 1,-4 12 9,2 1 0,3 67 0,0-101-22,0 1-1,0-1 0,0 0 1,0 0-1,0 0 1,1 1-1,-1-1 0,0 0 1,1 0-1,-1 0 0,1 0 1,-1 0-1,1 0 0,-1 0 1,1 0-1,0 0 0,0 0 1,-1 0-1,1 0 0,0 0 1,0 0-1,0-1 0,0 1 1,0 0-1,2 0 0,-1 0-31,0-1 1,0 0-1,0 1 0,0-1 0,0 0 0,0 0 0,0-1 0,0 1 0,0 0 0,0-1 0,0 1 1,0-1-1,3-1 0,3-1-421,-1-1 0,0 0 0,-1 0 0,1-1 0,-1 0 0,11-10 0,6-16-3386,-3-4-1581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8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3107,'0'0'15561,"5"9"-14338,-1 0-992,0 0 0,0 1 1,-1 0-1,-1-1 0,1 1 1,-2 0-1,1 0 0,-1 18 1,-1-16-127,0 9 295,0 0-1,7 39 1,-6-53-642,1-1 0,0 1 1,1-1-1,-1 0 0,1 1 0,0-1 1,7 10-1,0-10-6276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8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11403,'0'0'12540,"11"-5"-11900,26-12-288,48-14-1,-73 27-356,-1 1 0,1 0 1,0 0-1,0 1 1,0 1-1,1 0 0,-1 0 1,0 1-1,0 1 0,16 3 1,-27-4 2,0 1 1,1-1 0,-1 1 0,0 0 0,1-1 0,-1 1 0,0 0 0,0 0 0,0 0 0,0 0 0,0 0 0,0 0-1,0 0 1,0 0 0,0 0 0,-1 1 0,1-1 0,0 0 0,-1 1 0,1-1 0,-1 0 0,1 1 0,-1-1 0,0 1-1,1 2 1,-3 41 548,0-23 525,26-35-687,11-7-1030,-33 19 558,0 0 0,0 0 1,0 0-1,0 0 0,0 1 0,0-1 1,0 1-1,0 0 0,0-1 1,0 1-1,0 0 0,1 0 0,-1 0 1,0 1-1,0-1 0,4 2 0,-5-1 59,0 0 0,0 0 0,0 1 1,-1-1-1,1 0 0,-1 1 0,1-1 0,-1 1 0,1-1 0,-1 1 0,0-1 0,1 1 0,-1-1 0,0 1 0,0-1 0,0 1 0,0-1 0,-1 1 0,1-1 0,0 1 0,-1 1 0,-9 34 184,10-35-600,-6 10 1211,2-7-6738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8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9129,'0'0'14760,"0"9"-14237,-9 102 305,9-110-820,0-1 0,1 1 0,-1-1 1,0 0-1,1 1 0,-1-1 0,0 1 0,1-1 0,-1 0 1,1 0-1,-1 1 0,0-1 0,1 0 0,-1 1 0,1-1 1,-1 0-1,1 0 0,-1 0 0,1 0 0,-1 0 0,1 1 0,-1-1 1,1 0-1,-1 0 0,1 0 0,-1 0 0,1 0 0,-1-1 1,1 1-1,-1 0 0,1 0 0,-1 0 0,1 0 0,-1 0 1,1-1-1,-1 1 0,1-1 0,21-6 248,19-23-635,-36 25 271,0 0 1,0 1 0,0 0 0,0 0 0,1 0-1,-1 1 1,1 0 0,0 0 0,0 0 0,0 1-1,13-3 1,-18 9 124,-1 0 0,1 0 0,-1 0 1,0 0-1,0 0 0,-1 0 0,0 1 0,1-1 0,-3 5 0,-15 27-4138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9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32,'0'0'21530,"-8"4"-21472,2-1 41,1 1-1,-1 0 0,1 0 1,0 0-1,0 0 0,1 1 0,-1 0 1,1 0-1,0 0 0,0 1 0,1-1 1,0 1-1,0 0 0,0 0 1,0 0-1,1 0 0,0 0 0,1 1 1,-1-1-1,1 0 0,0 11 0,0-16-77,1 0 0,0 1 0,0-1 0,0 0 0,0 0 0,0 1-1,0-1 1,0 0 0,0 1 0,1-1 0,-1 0 0,0 0 0,1 1-1,-1-1 1,1 0 0,0 0 0,-1 0 0,1 0 0,0 0 0,-1 0-1,1 0 1,0 0 0,0 0 0,0 0 0,0 0 0,0 0 0,0-1-1,0 1 1,0 0 0,1-1 0,-1 1 0,0-1 0,0 1-1,0-1 1,1 0 0,-1 1 0,0-1 0,0 0 0,1 0 0,-1 0-1,0 0 1,1 0 0,-1 0 0,0 0 0,1 0 0,-1-1 0,0 1-1,0 0 1,0-1 0,1 1 0,-1-1 0,1 0 0,5-2 22,0 0 0,-1 0 1,0 0-1,0 0 0,0-1 0,0 0 1,-1-1-1,10-8 0,-10 8 70,-1-1 0,0 1 0,0-1 0,0 0 0,0 0 0,-1 0 0,0 0 0,-1 0 0,1-1 0,-1 1 0,2-13 0,-4 18 191,-14 34-85,13-28-162,0 0 1,0 0-1,1 1 0,-1-1 0,1 0 0,1 1 0,0 8 0,10 8-2777,11-6-8005,-12-12-1297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09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5701,'0'0'15140,"-3"8"-13768,-44 157 3911,13 12-4208,36-150-985,-2-27-75,0 1 0,1-1 1,-1 0-1,0 1 0,1-1 1,-1 0-1,0 1 0,1-1 1,-1 0-1,0 0 0,1 1 1,-1-1-1,1 0 0,-1 0 0,1 0 1,-1 0-1,0 0 0,1 0 1,-1 1-1,1-1 0,-1 0 1,1 0-1,-1 0 0,1 0 1,-1-1-1,0 1 0,1 0 1,-1 0-1,1 0 0,-1 0 1,1 0-1,5-3 83,-1 0 1,0-1 0,1 1-1,-1-1 1,7-7-1,-12 11-100,32-31-11,-24 22-8,1 1-1,-1 0 0,1 0 0,1 1 0,18-12 0,-27 19 20,-1 0 1,0-1-1,1 1 0,-1 0 0,0 0 1,1 0-1,-1 0 0,1 0 1,-1 0-1,0 0 0,1 0 0,-1 0 1,1 0-1,-1 0 0,0 0 1,1 0-1,-1 0 0,0 0 1,1 1-1,-1-1 0,1 0 0,-1 0 1,0 0-1,1 1 0,-1-1 1,0 0-1,1 0 0,-1 1 0,0-1 1,0 0-1,1 0 0,-1 1 1,0-1-1,0 0 0,0 1 0,1-1 1,-1 0-1,0 1 0,0-1 1,0 1-1,5 24-152,-9 28-70,-1-27-6300,5-32-1366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0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3203,'0'0'22886,"2"9"-22491,13 58 331,-14-66-707,0 0 1,-1 0 0,1-1-1,0 1 1,0 0-1,0-1 1,0 1 0,0 0-1,0-1 1,0 1-1,0-1 1,1 0 0,-1 1-1,0-1 1,0 0-1,0 0 1,0 0 0,0 0-1,1 0 1,-1 0-1,0 0 1,0 0 0,0 0-1,0 0 1,3-1-1,30-8 401,22-21-240,-47 24-225,1 0 1,0 0-1,0 1 1,1 1-1,-1 0 0,1 0 1,20-4-1,-30 9 39,0-1 0,-1 0 0,1 0 0,0 1 0,-1-1 1,1 0-1,0 1 0,-1-1 0,1 0 0,0 1 0,-1-1 0,1 1 0,-1-1 0,1 1 0,-1 0 0,1-1 0,-1 1 0,1-1 0,-1 1 0,0 0 0,1 0 0,-1-1 0,0 1 0,0 0 0,1-1 0,-1 1 0,0 0 0,0 0 0,0-1 0,0 1 0,0 0 0,0 0 0,0-1 0,0 1 0,0 0 0,0 0 0,-1-1 0,1 2 0,-7 44-272,4-26 202,28-20 423,17-23-385,-39 20-5,0 0 1,1 0 0,-1 1-1,1 0 1,0 0 0,0 0 0,0 0-1,0 0 1,0 1 0,0-1-1,0 1 1,0 1 0,1-1-1,-1 0 1,5 1 0,-7 26 685,-2-16-4296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0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37 10634,'0'0'10202,"8"4"-8318,3 1-1687,-1-1 0,1-1 0,0 0-1,0 0 1,0-1 0,0-1 0,1 1 0,-1-2-1,0 0 1,1 0 0,-1-1 0,0-1 0,0 1-1,17-6 1,-25 5-167,1 1-1,0-1 0,-1 1 1,0-1-1,1 0 0,-1-1 1,0 1-1,0-1 1,0 1-1,5-6 0,-8 7-23,0 1 0,1-1 0,-1 1 0,0 0 0,0-1 0,0 1 0,1-1 0,-1 1 0,0-1 1,0 1-1,0-1 0,0 1 0,0-1 0,0 1 0,0-1 0,0 1 0,0-1 0,0 1 0,0-1 0,0 1 0,0 0 0,0-1 0,0 1 0,0-1 0,-1 1 0,1-1 0,0 1 0,0-1 0,-1 1 0,1 0 0,-1-1 0,0 0-7,-1 0 0,0 0 0,1 0 0,-1 0 0,0 0 0,0 0 0,0 1-1,1-1 1,-1 1 0,0 0 0,0-1 0,-4 1 0,-4 0-14,0 0 0,0 1-1,0 0 1,0 0 0,0 1 0,0 1 0,0-1-1,1 2 1,-1-1 0,-15 10 0,18-10 56,1 1 1,-1 0-1,1 0 1,0 1-1,1-1 1,-1 1-1,1 1 1,0-1-1,0 1 1,0 0-1,1 0 1,0 0-1,0 0 1,1 1-1,-4 10 1,6-16-30,1 1 1,0-1 0,-1 1 0,1-1-1,0 1 1,0-1 0,0 1 0,0 0-1,1-1 1,-1 1 0,0-1 0,1 1 0,-1-1-1,1 1 1,-1-1 0,1 0 0,0 1-1,-1-1 1,1 0 0,0 1 0,0-1-1,0 0 1,0 0 0,0 0 0,0 0-1,1 0 1,-1 0 0,0 0 0,0 0 0,1 0-1,-1 0 1,1-1 0,-1 1 0,1-1-1,-1 1 1,1-1 0,-1 1 0,3-1-1,7 3-121,1 0 0,0-2-1,21 2 1,-28-3-42,41 1-2590,-16-2-2734,9-4-7380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1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13 4388,'0'0'21274,"-8"-4"-20660,4 2-582,0 1 1,-1 0 0,1-1 0,0 2 0,0-1-1,-1 0 1,1 1 0,0 0 0,-1 0-1,1 0 1,0 0 0,-5 2 0,0 0 4,-1 1 1,1 0-1,0 1 1,0 0-1,-13 8 1,19-10-36,-52 36-42,53-37 39,0 0-1,1 1 0,-1-1 1,1 1-1,-1-1 0,1 1 0,0 0 1,-1-1-1,1 1 0,0 0 1,0 0-1,0 0 0,0 0 0,1 0 1,-1 0-1,1 0 0,-1 0 1,1 0-1,-1 0 0,1 0 0,0 0 1,0 1-1,0-1 0,1 0 1,-1 0-1,0 0 0,1 3 0,0-4-4,1 1 0,-1-1 0,0 1-1,1-1 1,-1 0 0,0 1 0,1-1-1,-1 0 1,1 0 0,0 0 0,-1 0-1,1 0 1,0-1 0,0 1 0,0 0-1,3 0 1,35 6-171,-32-6 145,17 2-56,-16-3 29,0 1-1,0 0 1,0 1-1,0 0 0,0 0 1,0 1-1,-1 0 0,10 5 1,-17-8 50,0 1 0,-1-1 0,1 0 0,-1 1-1,1-1 1,-1 0 0,1 1 0,-1-1 0,1 1 0,-1-1 0,0 1 0,1-1 0,-1 1 0,1-1 0,-1 1 0,0-1 0,0 1 0,1-1 0,-1 1-1,0 0 1,0-1 0,0 1 0,0 0 0,0-1 0,0 1 0,1-1 0,-2 1 0,1 0 0,0-1 0,0 1 0,0 1 0,-17 14 417,-30 3 760,25-14-839,0-1-1,0-1 0,0-1 1,-1 0-1,-26-3 0,28-8-1853,21 9 1339,-1 0 1,1-1 0,0 1-1,-1 0 1,1-1 0,0 1-1,0-1 1,-1 1 0,1-1-1,0 1 1,0 0-1,0-1 1,0 1 0,-1-1-1,1 1 1,0-1 0,0 1-1,0-1 1,0 1 0,0-1-1,0 1 1,0-1 0,0 1-1,1-1 1,-1 1 0,0-1-1,0 1 1,0 0 0,0-1-1,1 1 1,-1-1 0,0 1-1,0-1 1,1 1 0,-1 0-1,0-1 1,1 1 0,-1 0-1,0-1 1,1 1 0,-1 0-1,1 0 1,-1-1 0,1 1-1,-1 0 1,0 0 0,1 0-1,0-1 1,13-6-6803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1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16752,'0'0'6374,"-5"61"-6182,0-38-96,-1-1-64,1 0 0,0-4-32,4-2 32,0-4-32,1-4 0,0-5-480,0-13-9706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2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14350,'0'0'8263,"65"6"-6085,-38-6-704,3 0-609,1 0-481,-2 0-352,-4 0 0,-2-1-320,-6 1-865,-6-1-865,-6-1-577</inkml:trace>
  <inkml:trace contextRef="#ctx0" brushRef="#br0" timeOffset="1">13 121 10122,'0'0'13324,"59"27"-12459,-27-27-609,-3 0-160,-3 0-128,-3-1-1121,-9 1-897,-5 0-1313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5.1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49 0 8840,'0'0'9444,"-3"7"-9252,1-6-196,-12 36 354,14-36-333,0 1 0,0-1 0,0 1 0,0-1 0,0 1 0,1-1 0,-1 1 0,0-1 0,1 1 0,-1-1 0,1 1 0,0-1 0,-1 1 0,1-1 0,0 0 0,0 1 0,0-1 0,0 0 0,0 0 0,0 0 0,0 0 0,0 0 0,0 0 0,1 0 0,-1 0 0,0 0 0,3 0 0,-2 0-18,0 0 0,0 1 0,0-1 0,0 0-1,0 1 1,0-1 0,0 1 0,0 0 0,0 0-1,-1-1 1,1 1 0,-1 0 0,1 0 0,-1 1 0,0-1-1,0 0 1,0 0 0,0 1 0,0-1 0,-1 0-1,1 1 1,0 3 0,-1-5 103,-1 1-1,1-1 1,-1 1-1,0-1 1,1 0 0,-1 1-1,0-1 1,0 0-1,0 1 1,0-1 0,0 0-1,0 0 1,0 0-1,0 0 1,0 0 0,-1 0-1,1 0 1,0 0-1,-1 0 1,1-1 0,-1 1-1,1 0 1,-1-1-1,1 1 1,-1-1 0,1 0-1,-1 1 1,1-1-1,-1 0 1,0 0 0,1 0-1,-1 0 1,1 0-1,-4-1 1,-3 1 5,-16-2 16,23 2-273,1 0 0,-1-1 0,1 1 0,-1 0-1,1 0 1,0-1 0,-1 1 0,1-1 0,-1 1 0,1 0 0,0-1-1,-1 1 1,1-1 0,0 1 0,-1-1 0,1 1 0,0-1 0,0 1-1,0-1 1,-1 1 0,1-1 0,0 1 0,0-1 0,0 0 0,0-9-5573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0.9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1 8808,'0'0'10602,"-12"15"-23574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2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10154,'0'0'15823,"51"8"-15375,-15-8-256,1 0-96,-2 0-160,-4 0-1922,-4-8-2946,-2-2-7624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3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4036,'0'0'19319,"11"6"-18310,24 6-760,1-1 0,0-1 0,0-2-1,54 5 1,-60-11-306,-21-2-95,0 1 0,-1-1 1,1 2-1,0-1 1,-1 1-1,1 0 0,11 6 1,-19-8 134,-1 0 1,1 0-1,0 1 1,-1-1-1,1 0 1,-1 1 0,1-1-1,-1 1 1,1-1-1,-1 1 1,0-1-1,1 1 1,-1-1-1,1 1 1,-1-1 0,0 1-1,1-1 1,-1 1-1,0-1 1,0 1-1,0 0 1,1-1-1,-1 1 1,0 0-1,0-1 1,0 1 0,0-1-1,0 1 1,0 0-1,-1 1 1,-13 17-40,-28 9 365,40-28-303,-12 8 110,-101 52 2052,99-53-1749,-1-1 0,1 0 0,-1-1 1,0 0-1,-21 2 0,38-7-480,0 0 1,0 0-1,1 0 0,-1 0 0,0 0 1,0 0-1,0 0 0,0 0 1,0 0-1,0 0 0,1 0 1,-1 0-1,0 0 0,0-1 0,0 1 1,0 0-1,0 0 0,0 0 1,0 0-1,0 0 0,1 0 0,-1 0 1,0 0-1,0 0 0,0 0 1,0-1-1,0 1 0,0 0 1,0 0-1,0 0 0,0 0 0,0 0 1,0 0-1,0 0 0,0-1 1,0 1-1,0 0 0,0 0 0,0 0 1,0 0-1,0 0 0,0 0 1,0-1-1,0 1 0,0 0 1,0 0-1,0 0 0,0 0 0,0 0 1,0 0-1,0 0 0,0-1 1,0 1-1,0 0 0,0 0 0,0 0 1,-1 0-1,1 0 0,0 0 1,0 0-1,0 0 0,16-12-4443,-6 5 61,11-11-8657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3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9961,'0'0'10693,"0"9"-9209,-9 143 3737,7-118-7302,1-16-4283,0-40 1431,-2-4-1489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4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10890,'0'0'10923,"53"14"-9386,-21-8-64,6-3-640,3-2-480,3-1-225,-6 0-128,-5 0 32,-6 0-481,-9 0-896,-10 0-449,-16-6-11146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4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4516,'0'0'19507,"56"27"-18674,-23-32-513,3 0-224,-5 1-96,-4 1-32,-8 3-961,-9 0-961,-9 10-5157,-11-2 2499,-10 4-1666</inkml:trace>
  <inkml:trace contextRef="#ctx0" brushRef="#br0" timeOffset="1">73 106 6342,'0'0'2530,"-45"23"129,31-14-321,5-1 32,4 0-416,5-1-641,0-4-127,5-2-226,12 0 65,3-1-64,5 0-288,5 0-417,-2-4-224,3 1-32,-2-1-993,1-1-1409,-5-3-1890,1-1-3619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4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32 14221,'0'0'4421,"-35"60"-3268,24-33 320,1 1-544,2 0-160,2 0-289,4-5-288,-3-2-64,5-5-95,0-5-33,0-5-961,0-17-12460</inkml:trace>
  <inkml:trace contextRef="#ctx0" brushRef="#br0" timeOffset="1">8 38 14253,'0'0'4901,"51"0"-3011,-22 0-321,3 0-351,0-2-386,1-1-447,-1 2-321,-3-3 0,-5 0-64,-5-1-128,-8 1-737,-4-2-705,-4 1-736,-3 2-1601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5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8104,'0'0'10794,"67"7"-9961,-36-8-545,2-2-192,-1 0-64,-10 2 32,-5 1-192,-5 0-1377,-9 0-1218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15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12876,'0'0'5445,"48"2"-3203,-12-2-544,5-5-705,2-2-96,-1 0-353,-2 3-416,-4 2-128,-9 2-864,-7 0-2115,-7 0-4196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6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9289,'0'0'10527,"-1"11"-10297,-1 24-17,-10 243 2873,12-278-3085,0 0 1,0 0 0,0 0-1,0 1 1,0-1 0,0 0-1,0 0 1,0 0 0,0 0-1,0 0 1,0 0 0,0 0-1,0 0 1,0 1-1,0-1 1,0 0 0,0 0-1,0 0 1,0 0 0,0 0-1,0 0 1,0 0 0,0 0-1,0 0 1,0 1 0,0-1-1,0 0 1,0 0 0,0 0-1,0 0 1,0 0-1,0 0 1,0 0 0,0 0-1,1 0 1,-1 0 0,0 0-1,0 0 1,0 0 0,0 1-1,0-1 1,0 0 0,0 0-1,0 0 1,0 0-1,1 0 1,-1 0 0,0 0-1,0 0 1,0 0 0,0 0-1,0 0 1,0 0 0,0 0-1,0 0 1,1 0 0,-1 0-1,0-1 1,0 1 0,0 0-1,0 0 1,0 0-1,0 0 1,0 0 0,0 0-1,1 0 1,7-9 201,5-13 178,17-56-101,-22 53-274,1 0 0,1 0 0,1 2-1,24-39 1,-35 61-7,1 1 0,-1-1 0,0 1 0,0-1 0,1 1 0,-1-1-1,0 1 1,1 0 0,-1-1 0,0 1 0,1-1 0,-1 1 0,1 0 0,-1-1-1,1 1 1,-1 0 0,0-1 0,1 1 0,-1 0 0,1 0 0,0 0-1,-1-1 1,1 1 0,-1 0 0,1 0 0,-1 0 0,1 0 0,-1 0 0,1 0-1,0 0 1,6 16 54,-7 36 138,0-42-154,-5 23 67,4-27-87,-1 1-1,1-1 0,0 1 1,1 0-1,0-1 0,0 10 1,28-53 260,-8 5-246,-9 13-23,1 0-1,0 1 0,2 1 0,0 0 1,27-25-1,-40 41-4,-1 1-1,1-1 1,-1 1-1,1-1 1,-1 1-1,1-1 1,0 1-1,-1-1 1,1 1-1,0-1 1,-1 1-1,1 0 1,0 0-1,-1-1 1,1 1-1,0 0 1,0 0-1,-1 0 1,1 0-1,0 0 1,0-1-1,-1 2 1,1-1 0,0 0-1,0 0 1,-1 0-1,1 0 1,0 0-1,0 1 1,-1-1-1,1 0 1,0 1-1,-1-1 1,2 1-1,-1 1 14,0 0 0,0 0 0,0 0 0,0 0 0,0 0 0,0 0 0,-1 0 0,1 0 0,-1 0 0,0 0 0,0 0 0,1 3 0,-7 64 425,-15-1 165,16-57-558,1 0 0,0 1-1,1 0 1,0 0-1,1-1 1,-1 15-1,25-53-5849,-14 5 1280,1-4-3027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58 9737,'0'0'7319,"5"-8"-5312,18-28-789,-22 35-1127,-1 0 1,1 0 0,-1 0-1,1 1 1,0-1 0,-1 0-1,1 0 1,0 0 0,0 1 0,-1-1-1,1 0 1,0 1 0,0-1-1,0 1 1,0-1 0,0 1 0,0-1-1,1 0 1,4 13 640,-7 26-130,1-36-481,-5 30 377,-2 0 0,-2-1 1,-22 59-1,20-64-138,1 1 0,1 0 0,2 0 0,0 1 0,-4 55 0,10-79-564,1-1-1,0 1 0,1-1 0,-1 1 0,1-1 0,-1 1 0,1-1 0,0 1 0,0-1 0,1 0 0,-1 0 1,3 5-1,-3-7 64,0 0 0,0 0 0,1 0 0,-1 0 0,0 0 0,0-1 0,1 1 0,-1 0 1,0-1-1,1 1 0,-1-1 0,0 1 0,1-1 0,-1 1 0,1-1 0,-1 0 0,1 0 0,-1 0 0,1 0 1,-1 0-1,1 0 0,-1 0 0,1 0 0,-1-1 0,1 1 0,-1-1 0,0 1 0,1-1 0,-1 1 1,1-1-1,-1 0 0,2-1 0,15-14-5416,0-7-3503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3.4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68 1 4004,'0'0'7647,"0"2"-4439,-1 18-2773,-7 22 1595,-15 44-1,14-57-1542,1 1-1,2-1 1,1 1-1,-2 42 1,7-71-452,0-1 1,0 1-1,0-1 1,0 1-1,0-1 0,0 1 1,0 0-1,0-1 0,0 1 1,0-1-1,0 1 1,1-1-1,-1 1 0,0-1 1,1 1-1,-1-1 1,0 1-1,1-1 0,-1 1 1,0-1-1,1 1 1,-1-1-1,1 1 0,-1-1 1,1 0-1,-1 1 1,1-1-1,-1 0 0,1 0 1,-1 1-1,2-1 1,21-3 875,23-20 163,-6-5-806,-1-1 1,60-60 0,-72 61-1721,45-61 0,-66 76-690,-17 10-14550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7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0 233 12940,'0'0'11456,"5"-9"-10746,133-205 321,-138 214-1030,0-1-1,0 1 1,0 0 0,1-1 0,-1 1 0,0-1 0,0 1 0,0-1 0,0 1-1,1 0 1,-1-1 0,0 1 0,0-1 0,1 1 0,-1 0 0,0-1-1,1 1 1,-1 0 0,0 0 0,1-1 0,-1 1 0,1 0 0,-1 0 0,0-1-1,1 1 1,-1 0 0,1 0 0,-1 0 0,0 0 0,1 0 0,-1 0-1,1 0 1,-1 0 0,1 0 0,-1 0 0,1 0 0,-1 0 0,1 0 0,-1 0-1,0 0 1,1 0 0,-1 0 0,1 0 0,0 1 0,2 24 92,-10 37 111,6-57-216,-7 29-19,2-1-1,-5 68 0,16-110-7607,1-8-1095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8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4036,'0'0'20974,"3"3"-20402,-1 0-539,1 1 0,-1-1 0,-1 1 0,1-1 0,0 1 0,-1 0 0,0-1 0,0 1 0,0 0 0,0 0 0,0 0 0,-1 0 0,0 0 0,0 0 0,0 0 0,-1 4 0,-12 81 515,3-36-398,9-21-3169,0-21-3170,-8-34 204,4 8-2172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8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10762,'0'0'14766,"46"-27"-13997,-28 19-353,3 3-288,0 1-64,-2-1-32,-2 2-160,-2 2-768,-4 0-1058,-4 1-1089,-2-2-2691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9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21 170 16752,'0'0'8936,"7"58"-8679,-7-31-193,0 2 0,0-3-64,-2-2 0,1-4-225,-3-8-351,3-4-513,-1-8-417,1-14-3971,-1-9-3523</inkml:trace>
  <inkml:trace contextRef="#ctx0" brushRef="#br0" timeOffset="1">0 13 17457,'0'0'9833,"1"-10"-13068,3 8-128,0 2-3204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19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6919,'0'0'13442,"10"4"-12540,-4-1-771,0 0 1,0 1-1,-1-1 1,1 1-1,-1 0 1,1 1-1,-1-1 1,0 1-1,-1 0 1,1 0-1,-1 0 1,0 1 0,-1 0-1,1 0 1,-1 0-1,0 0 1,0 0-1,-1 0 1,0 1-1,0-1 1,1 11-1,0 15 22,-1 0 0,-2 0 0,-1-1 0,-1 1 0,-2 0 0,-9 35 0,-24 58-2545,-12-8-5746,27-75-1786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20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9929,'-1'35'9611,"0"-1"-5909,3 19-3143,-1-45-716,0 0 1,0 0 0,1-1 0,0 1-1,0 0 1,1-1 0,0 0 0,6 12 0,-3-11-2315,0-4-2404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23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39 2915,'0'0'9620,"1"-7"-7095,-1-1-2887,2-15 5068,-1 41-1187,-3 22-3108,-2 0 0,-2 0 0,-12 46 0,14-187 2248,8 74-2422,-1 24-5,-1 17-221,-2 39 54,1-4-51,-1-36 240,1-13 299,15-79-341,-5 39-568,-12 99 938,0-23-2477,1-12-4105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0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4036,'0'0'9849,"-1"10"-9278,-4 26 250,2 1 0,2-1 0,6 62 0,29 118 1,-5-32 581,-18-102-994,24 86-1,-22-126-67,2 0-1,2-1 1,35 61-1,82 110 1400,-94-153-1601,208 331 1430,-225-357-1466,2 0-1,1-1 1,36 33 0,98 78 410,-76-71-412,-54-49-99,0-2-1,2-1 1,0-1-1,50 21 1,44 25 1,237 147 499,-321-193-406,-35-17-142,0 0 1,-1 1-1,1 0 0,-1 1 0,0-1 0,11 9 0,-14 0-5055,-3-10 3204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2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3107,'0'0'11114,"-3"31"-8001,25 79-543,-9-32-1532,4-1 0,3 0-1,39 94 1,-19-69-662,-24-57-41,25 47 0,-33-76-288,1-1-1,1 0 1,0-1-1,1 0 1,1 0-1,22 19 1,5 0-86,5 5 704,53 57 1,-55-55-464,1-1 1,2-2 0,2-2 0,0-2 0,105 52 0,-101-57-47,1-3 1,1-2 0,1-2-1,1-3 1,94 19-1,-148-37-146,64 14 435,-61-13-412,0 0 0,-1 0 0,0 0 0,1 0 0,-1 1 0,0 0 0,1 0 0,-1 0 0,0 0 0,-1 0 0,1 1 0,0-1 0,-1 1 0,1 0 0,2 4 0,-35-11-10315,8-6-1703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29 3555,'0'-2'693,"0"1"-1,0-1 1,0 0-1,0 1 1,0-1-1,0 0 1,-1 1-1,1-1 1,-1 1-1,1-1 1,-1 1-1,0-1 1,-1-2-1,2 4-492,0 0 0,-1-1 0,1 1 0,0 0 0,-1-1 0,1 1 0,-1 0 0,1 0 0,-1 0 0,1-1 1,0 1-1,-1 0 0,1 0 0,-1 0 0,1 0 0,-1 0 0,1 0 0,-1 0 0,1 0 0,-1 0 0,1 0 0,-1 0 0,1 0 0,0 0 0,-1 0 0,1 1 0,-1-1 0,1 0 0,-1 1 0,-2 0 21,1 1 0,0-1-1,0 1 1,0 0 0,1 0 0,-1 0 0,0 0 0,1 0-1,-1 0 1,1 0 0,0 1 0,-1-1 0,1 1 0,0-1-1,0 4 1,-2 6 210,0 0-1,2 0 0,-1 0 1,2 0-1,-1 0 1,2 0-1,2 20 0,-3-31-416,0 0 0,0 0 0,0-1-1,0 1 1,0 0 0,0 0 0,0-1-1,1 1 1,-1 0 0,0-1 0,0 1-1,1 0 1,-1-1 0,1 1 0,-1 0 0,0-1-1,1 1 1,-1-1 0,1 1 0,-1-1-1,1 1 1,0-1 0,-1 1 0,1-1-1,-1 0 1,1 1 0,0-1 0,-1 0-1,1 1 1,0-1 0,-1 0 0,1 0-1,0 0 1,0 0 0,-1 1 0,1-1-1,0 0 1,0 0 0,-1 0 0,1-1-1,0 1 1,-1 0 0,2 0 0,0-1 29,-1 0-1,1 0 1,0 0 0,-1 0 0,1-1 0,-1 1 0,1 0 0,-1-1 0,0 1 0,1-1 0,-1 1 0,0-1 0,0 0 0,1-3 0,2-6 105,0-1 0,-2 1 1,1-1-1,-1 0 0,-1 1 0,0-1 1,-1 0-1,-2-19 0,2 31-134,0-1 1,0 0-1,1 0 0,-2 1 0,1-1 0,0 0 1,0 0-1,0 1 0,0-1 0,0 0 1,0 1-1,-1-1 0,1 0 0,0 1 0,-1-1 1,1 0-1,0 1 0,-1-1 0,1 1 0,-1-1 1,1 0-1,-1 1 0,1-1 0,-1 1 0,0 0 1,1-1-1,-1 1 0,1-1 0,-1 1 0,0 0 1,1 0-1,-1-1 0,0 1 0,0 0 0,1 0 1,-1 0-1,0 0 0,0-1 0,1 1 0,-1 0 1,0 1-1,1-1 0,-1 0 0,0 0 0,0 0 1,1 0-1,-1 0 0,0 1 0,1-1 0,-1 0 1,0 1-1,1-1 0,-1 0 0,0 1 0,-2 1-14,1-1-1,-1 1 0,1 0 0,0-1 0,-1 1 0,1 0 0,0 1 0,0-1 0,0 0 0,0 0 0,1 1 0,-3 4 0,1 0-11,1 1 0,0-1 0,0 1 0,1 0 0,0 0 0,0 0 0,1-1 0,0 1 0,0 0 0,1 0 0,2 10 0,-3-18 15,0 0 1,0 0 0,0 1-1,0-1 1,0 0 0,0 1-1,1-1 1,-1 0-1,0 0 1,0 1 0,0-1-1,1 0 1,-1 0-1,0 0 1,0 1 0,1-1-1,-1 0 1,0 0-1,0 0 1,1 0 0,-1 0-1,0 1 1,1-1 0,-1 0-1,0 0 1,0 0-1,1 0 1,-1 0 0,0 0-1,1 0 1,-1 0-1,0 0 1,1 0 0,-1 0-1,0 0 1,1 0-1,-1 0 1,0-1 0,1 1-1,9-13 240,2-17 149,-8 19-317,-1 0 0,-1 0-1,0-1 1,1-19 0,-3 30 0,-2 33-75,-3 69-139,9-155 351,-1-23-66,-3 75-143,-1 1 0,1 0 1,0 0-1,-1-1 1,1 1-1,-1 0 0,1 0 1,-1-1-1,0 1 1,1 0-1,-1 0 1,0 0-1,0 0 0,0 0 1,0 0-1,0 0 1,0 0-1,0 0 0,0 1 1,0-1-1,0 0 1,0 1-1,0-1 0,-3 0 1,3 1-19,0-1-1,1 1 1,-1 0 0,0 0 0,0 0-1,0 0 1,1 0 0,-1 0-1,0 0 1,0 0 0,1 1 0,-1-1-1,0 0 1,0 0 0,1 1 0,-1-1-1,0 0 1,1 1 0,-1-1 0,0 0-1,1 1 1,-1-1 0,0 1-1,1-1 1,-1 1 0,1 0 0,-1-1-1,1 1 1,0 0 0,-1-1 0,1 1-1,-1 0 1,1-1 0,0 1-1,0 0 1,-1 0 0,1-1 0,0 1-1,0 0 1,0 0 0,0-1 0,0 3-1,-1 0-377,0 42 444,8-26-2150,-6-18 1754,-1 0 0,1-1 1,0 1-1,-1 0 1,1-1-1,0 1 0,-1-1 1,1 1-1,0-1 1,0 0-1,-1 1 0,1-1 1,0 0-1,0 1 1,0-1-1,0 0 0,0 0 1,0 0-1,-1 0 0,2 0 1,5 0-8150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3.81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0 5061,'0'0'7815,"-6"47"-5092,6-30-321,0-2-608,8-2-321,6-4-224,4 0-448,0-2-609,6-3-128,-1-3-1217,0-1-1986,-4 0-5349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3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6983,'0'0'9737,"-9"62"-7783,7-31-833,2 3-545,0 5 193,0 1-192,2 1-449,6 0-96,1-1-289,3-3-1152,0-2-929,-2-2-1538,0-4-672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4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8008,'0'0'1505,"0"79"-448,0-43 609,0 0-802,0-4-607,0-2-193,0-3-96,0-4-1089,1-4-801,4-1-1185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9001,'0'12'2172,"1"67"1246,2-23-1749,-3-1 0,-3 1 1,-15 91-1,15-137-1326,4-21-5993,-1 9 3163,0-3-3396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6342,'0'0'11211,"12"49"-9706,-12-18-384,0 7-480,0 3-385,0 6-192,0 0-32,0-3-192,3-4-609,4-5-672,-1-5-1570,4-7-1121,-4-5 160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5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10250,'-13'53'1409,"1"-2"257,1-2 191,4-6-1248,5-8 32,2-5-289,0-7-320,0-7-1153,6 0-1826,0-4-736,0 3-2051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5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8296,'-19'281'4588,"20"-186"-6702,6 0-4636,-1 15 5914,-11 171 1,0-170 2463,3-1 4047,5-7-5121,8-1-4669,-4-38 513,-4 0 3353,-2 131 6825,-3-89-7555,2-55-1093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6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14926,'-10'57'4132,"-1"-2"-3684,1-6 674,5-6-674,4-7-480,1-3-288,0-6-801,0-3-1090,2 0-383,2-3 480,0 0 609,-3 5 640,0 0 641,1 6 95,-2 3-2177,3 2-5285</inkml:trace>
  <inkml:trace contextRef="#ctx0" brushRef="#br0" timeOffset="1">25 729 9385,'0'0'2754,"0"47"-1120,-3-24 448,-1 2-1634,3-2-384,-1-2 65,2 0 127,0-3 64,0-1 161,0-3-257,0-6-128,2-5-448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3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1427 14414,'0'0'2744,"6"-12"-2285,85-182-118,116-277-207,-115 199 7,54-140 3967,-142 403-4157,11-27 382,-14 35-414,-1 0 1,1-1-1,0 1 0,-1 0 1,1 0-1,0 0 0,0 0 1,0-1-1,-1 1 1,1 0-1,0 0 0,1 1 1,-1-1-1,0 0 0,0 0 1,0 0-1,0 1 0,1-1 1,1 0-1,1 6-4552,-4-4 4221,0 9-4440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4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75 3972,'0'0'5039,"1"-9"-2802,6-46 1986,-8 54-4098,1 1 1,0-1-1,0 1 1,0-1-1,-1 1 1,1-1-1,0 1 1,-1-1-1,1 1 1,-1-1 0,1 1-1,0-1 1,-1 1-1,1 0 1,-1-1-1,1 1 1,-1 0-1,1-1 1,-1 1-1,1 0 1,-1 0-1,0 0 1,1-1 0,-1 1-1,1 0 1,-1 0-1,1 0 1,-1 0-1,0 0 1,1 0-1,-1 0 1,1 0-1,-1 0 1,0 0-1,1 0 1,-1 1 0,1-1-1,-1 0 1,1 0-1,-1 1 1,0-1-1,-29 11 480,5 6-444,0 0 0,1 2 0,1 0-1,1 2 1,0 0 0,2 2 0,-31 44 0,45-60-167,1 1 0,1 0 0,-1 0 1,1 0-1,1 1 0,-5 15 0,8-23 3,-1 1-1,1-1 1,0 1-1,-1 0 0,1-1 1,0 1-1,0 0 1,0-1-1,0 1 1,1 0-1,-1-1 1,0 1-1,1 0 1,-1-1-1,1 1 1,0-1-1,-1 1 1,1-1-1,0 1 1,0-1-1,0 0 1,0 1-1,0-1 1,0 0-1,0 0 0,1 0 1,-1 0-1,0 0 1,1 0-1,-1 0 1,0 0-1,1 0 1,-1-1-1,1 1 1,0 0-1,-1-1 1,1 1-1,-1-1 1,1 0-1,0 0 1,-1 0-1,4 0 1,58 0 44,-53-1-44,0 0-1,0 0 1,-1 1-1,1 1 1,0 0 0,0 0-1,-1 1 1,20 5-1,-27-6-4,0 0 0,0 0-1,0 0 1,0 1 0,-1-1-1,1 0 1,0 1 0,-1-1 0,1 1-1,0 0 1,-1-1 0,0 1-1,1 0 1,-1 0 0,0 0 0,0 0-1,0 0 1,0 0 0,-1 0-1,2 4 1,-2-1 28,0-1 1,0 0-1,0 0 1,0 0-1,-1 0 0,1 0 1,-1 0-1,0 0 0,0 0 1,-4 6-1,-1 2 328,0 0 1,-1-1-1,-1 0 1,1 0-1,-20 19 1,23-25-154,-59 50 1650,59-52-1787,-1 0 0,0 0-1,0 0 1,0 0 0,-1-1 0,1 0 0,-1 0 0,1 0 0,-1-1-1,0 0 1,1 0 0,-7 0 0,11-1-145,1 0 1,-1 0-1,1-1 0,-1 1 0,1 0 1,-1 0-1,1 0 0,0-1 1,-1 1-1,1 0 0,0 0 1,-1-1-1,1 1 0,0 0 1,-1-1-1,1 1 0,0-1 0,-1 1 1,1 0-1,0-1 0,0 1 1,0-1-1,-1 1 0,1 0 1,0-1-1,0 1 0,0-1 1,0 1-1,0-1 0,0 1 1,0-1-1,0 1 0,0-1 0,0 1 1,0-1-1,0 1 0,0 0 1,0-1-1,1 1 0,-1-1 1,0 1-1,0-1 0,0 1 1,1 0-1,-1-1 0,0 1 0,1-1 1,-1 1-1,0 0 0,1-1 1,0 1-1,15-26-7358,-1 6-685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4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4260,'0'0'15396,"1"10"-14227,10 232 619,-11-241-1809,0 1-1,0 0 0,0-1 0,1 1 0,-1-1 0,1 1 0,-1-1 0,1 1 1,-1-1-1,1 0 0,0 1 0,0-1 0,0 0 0,0 1 0,0-1 1,0 0-1,0 0 0,0 0 0,0 0 0,2 1 0,7-5-1798,-5-17-1207,-4-4-2194,-1-5-2509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4.4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 1 6694,'0'0'11051,"-5"67"-10795,-2-28-160,4 3-32,0 8-32,3 0 0,0 0-480,0 3-1186,4-1-1056,4 4-193,-1 1-32,-2 4-3651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5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4901,'0'0'15171,"9"-3"-13724,7-2-960,124-38 1554,-44 19-4158,-91 23 2036,-5 1-99,1 0 1,-1 0 0,0 0 0,0 0 0,0 0 0,0 0 0,1 0 0,-1 0 0,0 0 0,0 0 0,0 0 0,1 0 0,-1 0 0,0 0 0,0 0 0,0 0 0,1 0 0,-1 0 0,0 0 0,0 0 0,0 0 0,0 0 0,1 0 0,-1 0 0,0 0 0,0 0 0,0 1 0,0-1 0,0 0 0,1 0 0,-1 0 0,0 0 0,0 0 0,0 1 0,0-1 0,0 0 0,0 0 0,0 0 0,1 0 0,-1 1 0,0-1 0,0 0 0,0 0 0,0 0 0,0 0 0,0 1 0,0-1 0,0 0 0,0 0 0,0 0 0,0 1 0,0-1 0,0 0 0,0 0 0,0 0 0,0 0 0,0 1 0,0-1 0,-1 0 0,1 0 0,0 0 0,0 0 0,0 1 0,0-1 0,0 0 0,0 0 0,0 0 0,-1 1 0,-9 7-5602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5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30 10570,'0'0'10890,"53"8"-9961,-28-16-544,2-2-257,-3 0-128,2 4-160,-8 3-1026,-6 2-1504,-7 1-2435</inkml:trace>
  <inkml:trace contextRef="#ctx0" brushRef="#br0" timeOffset="1">0 276 10218,'0'0'10666,"49"0"-9225,-20-13-864,4-1-481,-1 0-64,0 3-288,-2 2-962,-6 1-1728,-5 0-3749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6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3812,'0'0'16538,"10"-2"-15625,39-6-443,0 1-1,1 3 1,-1 2 0,67 5 0,-114-3-470,-1 0 1,0 0-1,1 0 0,-1 0 1,0 1-1,1-1 1,-1 0-1,0 1 1,1-1-1,-1 1 1,0-1-1,0 1 1,0-1-1,0 1 0,1 0 1,-1 0-1,0 0 1,0 0-1,0-1 1,-1 1-1,1 1 1,0-1-1,0 0 1,0 0-1,-1 0 0,1 0 1,0 2-1,-1-1 10,0 0 0,0 0 0,0 0 0,-1 0 0,1 0 0,-1 0 0,1 0 0,-1 0 0,0 0 0,0 0 0,0 0 0,0 0 0,0 0 0,0-1 0,-2 3 0,-9 10 66,0 0 0,0-2 1,-17 14-1,21-19-78,-180 152 2788,227-190-16051,-21 14 3821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6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15054,'0'0'9593,"-1"10"-9331,-1 30-120,-2 16-245,2 0 1,6 57-1,0-101-420,-3-9-4469,-1-14-3089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6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6566,'0'0'17953,"11"-6"-16853,20-4-673,0 0 1,47-7-1,4-2-583,-67 16-160,-8 2-264,-1 0-1,1-1 1,-1 0 0,0 0-1,0 0 1,0-1-1,11-6 1,-32 7-10134,0 2 5375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7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62 10314,'0'0'9353,"64"2"-7303,-32-14-641,1-1-480,-3 0-513,-3 2-320,-5 2-64,-6 4-224,-6 5-897,-2 0-769,-8 12-5284,-2 0 1953</inkml:trace>
  <inkml:trace contextRef="#ctx0" brushRef="#br0" timeOffset="1">1 298 13068,'0'0'8264,"63"-6"-6598,-30-8-513,1-2-705,-1 3-352,-1 0-96,-3 3-832,-5 1-834,-5 1-1153,-6 0-3234,-1 0-3140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7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55 11787,'0'0'9898,"18"46"-9194,-16-15-416,-1 2-159,1 3-65,-2 1-64,0-2 64,1-3-128,0-6-417,2-3-448,-1-7-416,0-7-769,1-8-1634</inkml:trace>
  <inkml:trace contextRef="#ctx0" brushRef="#br0" timeOffset="1">0 86 8616,'0'0'14830,"64"-30"-13581,-36 23-544,6 0-417,-1-1-192,-1 0-96,-2 1 32,0-1-64,-6 3-736,-6 1-385,-7 2-417,-5 2-1217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8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9033,'0'0'12331,"50"3"-10537,-21-12-641,3 0-769,-4 0-256,1 1-95,-2 3-66,-7 1-1024,-4 3-832,-7 1-962,-4 0-1729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18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1 114 9513,'0'0'10025,"47"1"-7943,-14-13-288,5-4-513,1-1-512,-1 0-577,-4 2-128,-4 3-224,-5 4-961,-4 2-993,-7 0-2947,-5 1-5701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59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1130 3107,'0'0'13656,"-1"-1"-13525,1-1 0,0 1 0,-1-1 0,1 1 0,0-1 0,0 1 0,0-1 0,0 0 0,0 1 0,0-1 0,0 1 1,1-1-1,-1 1 0,1-1 0,-1 1 0,1-1 0,0-1 0,141-436 1856,39-138-1887,-170 520 764,-7 30-3288,-15 37-11171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4.8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4837,'0'44'608,"0"0"225,1-3 288,3-1 0,1 0-384,3-3-193,-4-1-448,3-3-256,0-5-1794,-3-2-4324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0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9353,'0'0'5824,"2"11"-5162,4 40 64,-2 90-1,-4-84 621,11 95 0,-11-150-1316,0-1 1,0 1 0,0-1 0,0 1 0,0 0 0,1-1-1,-1 1 1,1-1 0,-1 1 0,1-1 0,0 1 0,-1-1-1,1 1 1,0-1 0,0 0 0,0 1 0,0-1 0,0 0-1,0 0 1,1 0 0,-1 0 0,0 0 0,1 0 0,-1 0-1,0 0 1,1 0 0,-1-1 0,1 1 0,-1-1 0,1 1-1,-1-1 1,1 1 0,0-1 0,-1 0 0,1 0 0,0 0-1,-1 0 1,1 0 0,-1 0 0,1 0 0,0-1 0,-1 1-1,1 0 1,-1-1 0,1 0 0,2 0 0,8-5 135,-1 1 1,0-2-1,0 1 1,17-15-1,-22 16-157,28-21-256,37-37 1,-57 49-2126,0-2 1,17-24 0,-4-5-8899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1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5605,'0'0'9620,"1"8"-8963,14 97 669,28 104 1,-42-205-1280,0 0 1,0 0-1,1 0 1,-1 0 0,1-1-1,0 1 1,0 0-1,0-1 1,1 1-1,-1-1 1,1 0-1,0 0 1,-1 0-1,1 0 1,1-1 0,-1 1-1,0-1 1,4 3-1,-4-5 31,0 1-1,0 0 1,0-1-1,0 1 1,-1-1 0,1 0-1,0 0 1,0 0-1,0 0 1,0 0-1,0-1 1,0 1 0,0-1-1,-1 0 1,1 0-1,0 0 1,0 0-1,-1-1 1,1 1 0,-1-1-1,1 1 1,-1-1-1,0 0 1,0 0-1,4-4 1,36-36 320,46-63 0,-31 35-3703,-33 43-1772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2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64 4869,'0'0'6411,"0"-8"-4649,0-29 384,1 37-2015,-1-1 0,0 0 0,0 1 0,0-1-1,0 0 1,0 1 0,0-1 0,0 0 0,0 0 0,0 1 0,-1-1 0,1 0 0,0 1 0,0-1 0,-1 0 0,1 1 0,0-1 0,-1 0 0,1 1 0,0-1 0,-1 1 0,1-1 0,-1 1-1,1-1 1,-1 1 0,1-1 0,-1 1 0,0-1 0,1 1 0,-2-1 0,-19 8 1043,-15 24-1122,24-18-15,-37 45 333,46-54-352,0 0 1,1 0-1,-1 1 1,1-1 0,0 1-1,1-1 1,-1 1-1,1 0 1,0-1 0,0 1-1,0 0 1,1 0-1,0 6 1,0-10-21,0 0 0,1 1 0,-1-1 0,1 1 0,0-1 0,-1 0 0,1 0 0,0 1-1,0-1 1,0 0 0,0 0 0,0 0 0,0 0 0,0 0 0,0 0 0,1 0 0,-1-1 0,0 1 0,0 0 0,1-1 0,-1 1 0,1-1 0,-1 1 0,0-1 0,1 0-1,-1 1 1,3-1 0,54 5-95,-31-3 65,-24-1 27,1-1-1,0 1 1,-1 0-1,1 0 0,-1 0 1,0 1-1,1-1 1,-1 1-1,0 0 1,0 0-1,0 0 1,0 0-1,0 1 0,-1-1 1,1 1-1,-1-1 1,0 1-1,1 0 1,2 5-1,-4-5 27,0 0-1,0 0 0,0 0 1,0 0-1,-1 0 1,0 1-1,1-1 1,-1 0-1,0 0 0,0 0 1,-1 0-1,1 0 1,-1 0-1,1 0 0,-1 0 1,0 0-1,0 0 1,0 0-1,-1 0 1,1 0-1,-1 0 0,1-1 1,-4 4-1,-3 6 489,-1-1-1,-1 0 1,0 0 0,-1-1-1,-15 12 1,20-17-343,-1-1 0,1 0 0,0-1 0,-1 1 0,0-1 0,0-1 0,0 1 0,0-1 0,0 0 0,0-1 0,-1 0 0,-9 1 0,16-2-240,1 0 0,0 0 0,-1 0 0,1 0 0,-1 0 0,1 0 0,0 0 0,-1 0 0,1 0 0,-1-1 0,1 1 0,0 0 0,-1 0 0,1 0 0,0 0 0,-1-1 0,1 1 0,0 0-1,-1 0 1,1-1 0,0 1 0,0 0 0,-1-1 0,1 1 0,0 0 0,0-1 0,-1 1 0,1 0 0,0-1 0,0 1 0,0 0 0,0-1 0,0 0 0,2-18-2541,16-23-4055,-15 37 4518,10-23-5151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2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15086,'0'0'6134,"0"11"-5488,-1 23-179,-1 73 119,2-99-568,1 0 0,-1 0-1,2-1 1,-1 1 0,1 0 0,0 0 0,1-1 0,-1 1-1,1-1 1,7 11 0,7-5-907,-17-13 714,1 0 1,-1 0 0,1 1 0,-1-1-1,0 0 1,1 0 0,-1 0 0,1 0 0,-1 0-1,1 0 1,-1 0 0,0 0 0,1 0-1,-1 0 1,1 0 0,-1 0 0,1 0-1,-1 0 1,0 0 0,1-1 0,-1 1-1,1 0 1,-1 0 0,0 0 0,1-1-1,-1 1 1,0 0 0,1-1 0,-1 1 0,0 0-1,1-1 1,-1 1 0,0 0 0,0-1-1,1 1 1,-1 0 0,0-1 0,0 1-1,0-1 1,1 1 0,-1 0 0,0-1-1,0 1 1,0-1 0,0 0 0,1-14-6190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13421,'0'0'8488,"59"-18"-7912,-32 12-448,4-1-96,0-1-128,-3-2-640,-4 2-514,-7 0-543,-7 4-1731,-8 0-1632</inkml:trace>
  <inkml:trace contextRef="#ctx0" brushRef="#br0" timeOffset="1">19 213 2723,'0'0'19698,"60"5"-19249,-30-13-385,-2 0-289,-2 4-1056,-7 4-1537,-4 0-1571,-12 1-511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3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12332,'0'0'6918,"53"-23"-5540,-26 12-482,2-1-768,-2 2-160,-1 4-1057,-3 0-993,-7 2-3106,-4-1-2211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3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1 96,'0'0'22918,"-2"8"-22299,-2 4-562,-1-1-1,0 1 1,-1-1 0,0 0-1,-1-1 1,0 1 0,0-1 0,-13 12-1,-84 80 174,70-70-100,-17 11 164,102-45-6,28-12-266,29-3-135,-34 12-3074,-64 6 2120,18-3-5644,-12-3-1777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6822,'0'0'15674,"1"12"-14804,2 41-780,2 1-1,2-1 0,19 68 1,-25-138-9966,-6-7 2530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4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16303,'0'0'5990,"8"-2"-4831,97-27 1417,57-17-4955,-180 51-13775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4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33 12684,'0'0'9513,"71"19"-8200,-36-32-416,2-1-513,-3 3-287,-1 2-97,-10 5-577,-4 4-1089,-11 0-896,-8 7-1089,0 8-1763</inkml:trace>
  <inkml:trace contextRef="#ctx0" brushRef="#br0" timeOffset="1">1 301 13196,'0'0'8360,"47"-16"-6854,-13-5-161,5-1-448,0-2-449,0 0-352,-1 4-224,-5 3-1345,-4 1-1122,-7 0-2113,-5 0-3876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5.1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 0 7591,'0'0'8296,"-11"55"-6759,6-41-127,5 1-609,-2 1-417,2 1-96,0 0-192,5 3-64,3-3 0,1 1-32,-1-4 0,1-6 0,2-4-96,-2-4-704,-1-3-674,-3-14-2754,-2-8-5925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5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14382,'0'0'4388,"-3"56"-2466,2-30-577,1 6-224,0 1-224,0-1-385,4 1-288,3-1-159,2-4-65,0-2 32,-1-4-513,-2-5-576,-2-5-256,-4-8-865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1 162 13773,'0'0'8397,"8"-7"-6849,16-8-997,1 0 0,0 2 0,0 1-1,1 1 1,40-11 0,-41 14-845,62-22 777,-34 2-4964,-65 28-11748</inkml:trace>
  <inkml:trace contextRef="#ctx0" brushRef="#br0" timeOffset="1">110 259 13613,'0'0'9993,"60"4"-8167,-23-20-577,1-2-544,0-2-417,-1 4-256,-8 1-32,-5 5-544,-8 5-770,-6 5-1184,-20 17-13645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05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11499,'0'0'11531,"51"12"-9834,-9-32-576,-1-3-352,1 2-192,-6 1-289,-1 4-224,-5 4-96,-7 6-897,-2 1-2018,-8 0-2177,1 0-8009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8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172 103 4164,'0'0'-69,"9"-4"2727,-3 1-2406,64-37 4830,-57 32-2793,0 0-1,-1-1 1,19-18-1,-31 27-2242,0 0 0,0 0 1,0 0-1,0 0 0,0 0 0,0 0 0,0 0 0,0 0 0,0 0 0,0-1 0,0 1 0,1 0 0,-1 0 0,0 0 0,0 0 0,0 0 0,0 0 0,0 0 0,0 0 0,0 0 0,0 0 0,0-1 0,0 1 0,0 0 0,0 0 0,0 0 0,0 0 0,0 0 0,0 0 0,0 0 0,0 0 0,0 0 0,0-1 0,-1 1 0,1 0 0,0 0 0,0 0 0,0 0 1,0 0-1,0 0 0,0 0 0,0 0 0,0 0 0,0 0 0,0 0 0,0 0 0,0 0 0,0-1 0,-1 1 0,1 0 0,0 0 0,0 0 0,0 0 0,0 0 0,0 0 0,0 0 0,0 0 0,0 0 0,0 0 0,-1 0 0,1 0 0,0 0 0,0 0 0,0 0 0,0 0 0,0 0 0,0 0 0,-14 1 617,-14 6-804,-9 9 166,0 2 1,-45 29-1,71-40-29,0 1-1,1 0 1,0 0-1,0 1 0,0 0 1,2 1-1,-1 0 1,1 1-1,0 0 0,1 0 1,-7 15-1,12-23 4,1 0-1,0 0 1,-1 0-1,1 0 0,1 0 1,-1 1-1,0-1 1,1 0-1,-1 0 1,1 1-1,0-1 0,0 0 1,1 0-1,-1 1 1,1-1-1,-1 0 1,1 0-1,1 4 1,0-4 6,0-1 1,0 0 0,0 0 0,0-1 0,0 1 0,1 0 0,-1-1 0,0 1 0,1-1 0,-1 0 0,1 1 0,-1-1 0,1-1 0,0 1 0,-1 0 0,1 0 0,0-1 0,0 0 0,-1 0 0,1 0 0,4 0 0,100-3-1176,-36-8-4787,-42 4-113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8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11147,'0'0'9027,"-9"3"-8226,-4 0-682,2 1 0,-1 0 0,0 1 0,1 0 0,0 1 1,-15 11-1,21-14-26,0 0 1,1 1 0,-1-1 0,1 1 0,0 0-1,0 1 1,0-1 0,1 1 0,-1 0-1,1 0 1,0 0 0,1 0 0,-1 0-1,1 1 1,0-1 0,0 1 0,1-1 0,-2 9-1,3-13-75,0 0-1,0-1 0,0 1 1,0 0-1,0-1 0,0 1 1,0 0-1,0-1 0,1 1 1,-1 0-1,0 0 0,0-1 1,1 1-1,-1-1 0,0 1 1,1 0-1,-1-1 0,1 1 1,-1-1-1,1 1 0,-1-1 1,1 1-1,-1-1 0,1 1 1,-1-1-1,1 0 0,-1 1 1,1-1-1,0 0 0,-1 1 1,2-1-1,29 0 391,-23-1-348,0-1-1,1-1 0,-1 0 0,-1 0 1,10-5-1,-12 5-36,0 0 1,0 0-1,0 0 1,0-1-1,-1 0 1,0 0-1,0 0 1,0 0-1,0-1 1,0 1-1,-1-1 1,0 0-1,0 0 1,0-1-1,-1 1 1,0 0-1,0-1 1,0 0-1,1-9 1,-3 15-25,0-1 0,0 1 1,0-1-1,0 0 0,0 1 1,0-1-1,0 0 0,0 1 1,-1-1-1,1 0 0,0 1 1,0-1-1,-1 1 0,1-1 1,0 0-1,-1 1 0,1-1 1,0 1-1,-1-1 0,1 1 1,-1-1-1,1 1 0,-1 0 1,1-1-1,-1 1 0,1-1 1,-1 1-1,0 0 0,1 0 1,-2-1-1,-21 0-546,-2-1-6893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3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0 10282,'0'0'9363,"-10"8"-8621,-178 163 1559,185-166-2049,5-4-102,15-10-99,22-17-531,-24 13 344,1 1-143,-15 13 277,-1 0-1,1 0 1,0 0-1,-1 0 0,1 0 1,-1 0-1,0 0 1,1 1-1,-1-1 0,0 0 1,1 0-1,-1 0 0,0 1 1,0-1-1,0 0 1,0 0-1,0 0 0,-1 0 1,1 1-1,-1 0 1,-1 26 126,1-21-63,0 0 0,0-1 1,1 1-1,0 0 0,2 14 0,-2-21-55,1 0 1,-1 1-1,0-1 1,0 0-1,0 0 0,0 0 1,0 1-1,1-1 1,-1 0-1,0 0 1,0 0-1,0 0 1,1 0-1,-1 1 1,0-1-1,0 0 0,1 0 1,-1 0-1,0 0 1,0 0-1,0 0 1,1 0-1,-1 0 1,0 0-1,0 0 0,1 0 1,-1 0-1,0 0 1,0 0-1,1 0 1,-1 0-1,0 0 1,0 0-1,0 0 0,1 0 1,-1-1-1,0 1 1,0 0-1,0 0 1,1 0-1,-1 0 1,0 0-1,0-1 0,0 1 1,1 0-1,-1 0 1,0 0-1,0-1 1,0 1-1,0 0 1,0 0-1,0 0 0,0-1 1,1 1-1,-1 0 1,0 0-1,0-1 1,0 1-1,8-16 41,-9 8-108,0-1 0,0 1 0,0 0 0,-2-1 0,1 1 0,-1 0 0,0 0 0,-7-13 1,8 16 49,-1 0 1,0 0 0,0 1 0,0-1 0,-1 1 0,0 0 0,1 0 0,-1 0 0,-1 1 0,1-1 0,0 1 0,-1 0 0,0 0 0,-8-3 0,-1 5 163,16 9-79,18 12-24,-6-12-13,2-1 0,-1-1 0,17 4 0,-15-5-211,-1 1 0,30 14 0,-7 0-5079,-22-14-2231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0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455 24 6726,'0'0'2301,"8"-3"112,5-1-1209,6-2 327,-1-4 3117,-27 10-366,-13-1-4416,-171 58 1533,86-23-705,65-21-445,23-6-176,0-1 0,-1-1 0,0 0 0,-39 3 0,59-9-145,0 1 1,0 0-1,-1 0 1,1 0-1,0-1 1,0 1-1,0 0 1,-1 0-1,1-1 1,0 1-1,0 0 1,0 0-1,0-1 1,0 1 0,0 0-1,0-1 1,0 1-1,0 0 1,0 0-1,0-1 1,0 1-1,0 0 1,0-1-1,0 1 1,0 0-1,0-1 1,0 1-1,0 0 1,0 0-1,0-1 1,0 1-1,1 0 1,-1 0-1,0-1 1,0 1 0,0 0-1,0 0 1,1-1-1,-1 1 1,0 0-1,0 0 1,1 0-1,-1 0 1,0-1-1,0 1 1,1 0-1,-1 0 1,0 0-1,0 0 1,1 0-1,-1 0 1,14-14-2138,25-17-7336,-17 13-342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1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399 1 11179,'0'0'6822,"-9"0"-5770,-2 2-797,-1 0 1,1 0 0,0 1-1,0 1 1,0 0 0,0 0-1,1 1 1,-11 7 0,-91 60 864,54-32-511,51-36-550,-10 7 67,0 0 0,0 1 0,1 1 0,-18 18 0,34-30-133,-1-1 1,1 1 0,0-1-1,0 0 1,0 1-1,0-1 1,-1 0-1,1 1 1,0-1-1,0 1 1,0-1 0,0 0-1,0 1 1,0-1-1,0 1 1,0-1-1,0 0 1,0 1 0,0-1-1,0 1 1,0-1-1,1 0 1,-1 1-1,0-1 1,0 1 0,0-1-1,0 0 1,1 1-1,-1-1 1,0 0-1,0 1 1,1-1-1,-1 0 1,0 0 0,1 1-1,-1-1 1,0 0-1,1 0 1,-1 1-1,0-1 1,1 0 0,-1 0-1,1 0 1,-1 0-1,0 0 1,1 0-1,-1 0 1,1 1 0,-1-1-1,0 0 1,1 0-1,-1-1 1,1 1-1,33 7 122,-24-5-144,3 0-103,128 25-849,-46-20-8139,-58-7 199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3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 51 6342,'1'-1'133,"1"-2"1148,1 0-1,-1 0 0,0-1 0,0 1 1,0-1-1,0 0 0,-1 1 0,2-5 0,-9-2 4191,-18 6-4644,9 5-573,1 0 0,-1 2 0,0-1-1,1 2 1,-1 0 0,1 1 0,0 0 0,-20 11 0,25-12-161,0 1 1,0 1 0,0-1 0,1 2 0,0-1 0,0 1-1,1 0 1,0 0 0,0 1 0,0 0 0,1 0-1,1 1 1,-7 11 0,11-18-80,0 0 0,0 0 1,0 0-1,0 1 0,0-1 0,1 0 1,-1 0-1,1 1 0,0-1 0,-1 0 0,1 1 1,0-1-1,0 0 0,0 1 0,1-1 1,-1 0-1,1 1 0,-1-1 0,1 0 0,0 1 1,0-1-1,0 0 0,0 0 0,0 0 1,0 0-1,1 0 0,-1 0 0,0 0 0,1-1 1,0 1-1,-1 0 0,1-1 0,0 1 1,0-1-1,0 0 0,0 0 0,0 1 0,0-1 1,0-1-1,1 1 0,-1 0 0,4 0 1,11 4-301,0-2 1,0 0 0,1-1-1,28-1 1,-30 0-555,44 0-4391,-21-3-2905,-11-2-3390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3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32 12364,'0'0'7831,"-8"0"-6341,5 0-1379,0 0 1,-1 0 0,1 0 0,0 0 0,0 0 0,0 1 0,0 0 0,0-1 0,0 1 0,0 0 0,0 0 0,0 1 0,0-1 0,0 1 0,1-1 0,-1 1 0,0 0 0,1 0 0,0 0 0,-1 0 0,1 0 0,0 1 0,0-1 0,0 1 0,1-1 0,-1 1 0,0 0 0,1 0 0,0 0-1,0 0 1,0 0 0,0 0 0,0 0 0,0 0 0,1 0 0,0 0 0,0 6 0,-1-7-89,1 0-1,0 0 1,0-1 0,0 1-1,0 0 1,0 0-1,0 0 1,1 0-1,-1-1 1,1 1 0,-1 0-1,1 0 1,0-1-1,-1 1 1,1 0 0,0-1-1,0 1 1,0-1-1,1 1 1,-1-1-1,0 0 1,0 1 0,1-1-1,1 2 1,1-2 6,0 0 1,0 1 0,0-1 0,0-1-1,1 1 1,-1 0 0,0-1 0,0 0-1,0 0 1,6-1 0,-5 0-11,1 0 1,0-1 0,0 1 0,-1-1-1,1 0 1,-1 0 0,0-1 0,1 0-1,-1 0 1,0 0 0,-1-1 0,1 1-1,-1-1 1,1 0 0,-1 0 0,0-1-1,-1 1 1,1-1 0,-1 0 0,0 0-1,0 0 1,0 0 0,-1-1 0,0 1 0,0-1-1,0 1 1,-1-1 0,0 0 0,1-8-1,-2 12-8,-1 1 0,0-1-1,1 0 1,-1 1 0,0-1-1,0 0 1,0 1 0,0-1-1,-1 1 1,1 0-1,0-1 1,0 1 0,-1 0-1,1 0 1,-1-1 0,1 1-1,-1 1 1,0-1 0,1 0-1,-1 0 1,0 0 0,1 1-1,-1-1 1,0 1 0,0 0-1,0-1 1,0 1 0,1 0-1,-1 0 1,0 0 0,0 0-1,-2 1 1,1-1-170,0 0 0,0 0-1,0 0 1,0 1 0,0 0 0,0-1 0,0 1 0,1 0 0,-6 3 0,7-4-106,0 1 0,0 0 0,0-1 0,0 1 0,0 0 0,0 0 0,0-1 1,0 1-1,1 0 0,-1 0 0,0 0 0,1 0 0,-1 0 0,0 1 1,1-1-1,0 0 0,-1 0 0,1 0 0,-1 0 0,1 0 0,0 1 1,0-1-1,0 1 0,1 4-5645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6.1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403 0 5285,'0'0'4297,"-3"10"-4062,-15 56 1012,3 1 1,-9 100-1,3 152 1618,13-172-2356,-68 767 1673,10-168-1199,36 1-112,30-679-862,-9 462 95,0-385-43,-47 235 0,35-289-476,-16 83 1012,27-77-7511,10-115 1603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97 6822,'8'-8'1714,"41"-41"1901,-10 11 3746,-38 37-5973,-2 6-1137,0 0 1,1 0-1,-2 0 1,1 0-1,-1 0 1,1 0 0,-1-1-1,0 1 1,-1-1-1,-3 6 1,-35 46 151,22-33-157,-24 30 151,27-35-171,1 0 1,1 1-1,-15 25 1,77-94 13,-43 42-355,0 2 64,0-1 0,-1 1 1,0-1-1,0 0 0,-1 0 1,0-1-1,0 1 0,-1-1 1,0 1-1,2-9 1,-23 55-362,16-28 466,0-1-1,1 1 1,1-1-1,-1 1 0,2 0 1,0 12-1,0-23-46,0 0 0,0 1 0,0-1-1,0 0 1,0 0 0,0 1 0,1-1-1,-1 0 1,0 0 0,0 1 0,0-1 0,0 0-1,0 0 1,1 1 0,-1-1 0,0 0 0,0 0-1,0 0 1,1 0 0,-1 1 0,0-1 0,0 0-1,1 0 1,-1 0 0,0 0 0,0 0 0,1 0-1,-1 0 1,0 1 0,1-1 0,-1 0-1,0 0 1,0 0 0,1 0 0,-1 0 0,0 0-1,1 0 1,-1-1 0,0 1 0,0 0 0,1 0-1,-1 0 1,0 0 0,0 0 0,1 0 0,-1-1-1,13-8 172,-12 3-264,0 1 1,0 0 0,0-1 0,-1 1 0,0-1 0,0 1 0,0-1 0,-1 1 0,0-1-1,0 1 1,0 0 0,-3-8 0,3 9 58,0 1-1,-1 0 1,1 0-1,-1-1 1,0 1 0,0 0-1,0 1 1,0-1 0,0 0-1,-1 0 1,1 1-1,-1 0 1,1-1 0,-1 1-1,0 0 1,0 0 0,0 1-1,0-1 1,-1 0-1,-4-1 1,8 3 32,0 0-1,0 1 1,0-1 0,0 0-1,0 0 1,0 0 0,0 0-1,0 0 1,0 0 0,0 0-1,0 0 1,0 0 0,0 0-1,0 0 1,0 0 0,0 0 0,0 0-1,0 0 1,0 0 0,0 0-1,0 0 1,0 0 0,0 1-1,0-1 1,0 0 0,0 0-1,0 0 1,0 0 0,0 0-1,0 0 1,0 0 0,0 0-1,11 6 73,18 7 28,61 17-452,-32-7-4190,-36-14-1010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4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9353,'0'0'11275,"69"32"-10315,-31-32-95,7 0-160,1 0-321,0 0-320,-2 0-64,-8-1-320,-3 1-865,-8-3-833,-6-3-2755,-6-4-2401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9:45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10282,'0'0'7778,"8"0"-6502,6 0-596,1 2 0,-1 0 0,26 6 0,-32-6-580,0 0 0,-1 1 0,1 0 0,-1 0 0,1 1 0,-1 0 0,0 0 0,-1 0 0,12 10 0,-17-12-77,1 0-1,-1 1 1,1-1-1,-1 1 0,0-1 1,0 1-1,0 0 0,0-1 1,0 1-1,-1 0 0,1 0 1,-1 0-1,0-1 0,1 1 1,-1 0-1,-1 0 0,1 0 1,0 0-1,-1-1 0,1 1 1,-1 0-1,0 0 1,0-1-1,0 1 0,-3 4 1,-4 8 116,0-1 0,-1 0 0,-13 16 0,12-17-155,-25 35-58,-22 30-409,21-24-5324,24-37-860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50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16 5477,'0'0'16506,"0"0"-16468,0 0-1,0 0 0,0 0 0,0 0 0,0 0 1,0 0-1,1 0 0,-1 0 0,0 0 0,0 0 0,0 0 1,0 0-1,0 0 0,0 1 0,0-1 0,1 0 0,-1 0 1,0 0-1,0 0 0,0 0 0,0 0 0,0 0 0,0 0 1,0 0-1,0 0 0,0 0 0,0 0 0,1 1 1,-1-1-1,0 0 0,0 0 0,0 0 0,0 0 0,0 0 1,0 0-1,0 0 0,0 1 0,0-1 0,0 0 0,0 0 1,0 0-1,0 0 0,0 0 0,0 0 0,0 1 1,0-1-1,0 0 0,0 0 0,0 0 0,0 0 0,0 0 1,0 0-1,0 0 0,-1 1 0,316-2 2680,-479 12-2618,0 1 27,163-12-94,29-7 48,278-29-192,-572 53 106,261-16 17,9-2-8,1 0 1,-1 1-1,0-1 0,0 1 1,1 0-1,-1 0 0,6 1 1,12 1-4,223-9-3022,-320 23 2451,-1-11-71,44-5-6088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0:51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19 9513,'-23'-6'9046,"42"14"-3034,21 8-5028,-22-7-921,0 1 0,0 0 1,-1 2-1,-1 0 0,28 26 0,-41-35-46,-1 0 0,1 0 0,0 0 0,-1 0 0,0 0 0,1 1 0,-1-1 0,-1 1 0,1 0 0,0 0 1,-1-1-1,0 1 0,0 0 0,0 0 0,0 0 0,-1 0 0,0 0 0,1 0 0,-1 0 0,-1 0 0,1 0 0,-1 0 0,1 0 0,-1 0 0,0 0 0,-1 0 0,1 0 0,-1 0 0,1-1 0,-1 1 0,0-1 0,-1 1 0,1-1 0,0 0 0,-1 0 0,-3 3 0,-11 10 155,0-1 1,-1-1 0,-1 0-1,0-2 1,-1 0-1,0-1 1,-1-1 0,0-1-1,0-1 1,-1-1-1,-25 5 1,55-14 58,11-1-300,-1-1 0,1-1 0,-1-1 0,0 0 0,-1-1 1,1-1-1,29-20 0,-40 23-7,4-3-57,0-1 0,-1 0 0,19-20 0,-26 25 128,0-1 1,0 1 0,-1-1 0,0 0-1,0 0 1,0 1 0,0-1 0,-1-1 0,1 1-1,-1 0 1,-1 0 0,1 0 0,-1-10-1,0 9 9,-1 0-1,0 0 0,-1 0 0,1 0 0,-1 1 0,0-1 0,-1 0 0,1 1 0,-1-1 1,-1 1-1,1 0 0,0 0 0,-1 0 0,-7-7 0,-9-8 208,-43-33 0,43 37 41,-4-3 23,39 32-360,38 31-78,-32-28-52,-12-10-160,1 1 0,-1 0 0,-1 1 0,0 0-1,11 13 1,-17-18 298,0 0 0,0 1 0,-1-1 0,1 1 0,-1 0 0,1-1 0,-1 1 0,0 0 0,-1 0 0,1 0 0,-1-1 0,1 1-1,-1 0 1,0 0 0,-1 0 0,1 0 0,-1 0 0,1 0 0,-1 0 0,-2 4 0,0 0 37,-10 33-3050,2 0 0,-7 47 0,17-75-2398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46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508 0 3523,'0'0'10763,"-2"8"-10048,-22 92 836,5 2 0,-10 183 1,13-98-1108,-2-72 916,-65 217 0,32-150-1149,-93 627 1433,69 10-1509,68-722-126,-32 860 61,40-941-70,1 0 0,0 0 0,1 0 0,8 21 0,2 13 0,-13-40-11526,-3-10 6780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47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12556,'0'0'2157,"0"8"-1650,0-6-443,0 0 0,0 0 0,0 0 1,1 0-1,-1 0 0,1 0 0,-1 0 0,1 0 1,0 0-1,-1 0 0,1-1 0,0 1 0,0 0 1,0 0-1,1-1 0,-1 1 0,0-1 0,0 1 1,1-1-1,-1 0 0,3 2 0,2 0 117,-1-1-1,1 0 1,-1-1-1,1 1 1,-1-1 0,1 0-1,0 0 1,9-1-1,200 8 1587,53 3-1361,177 22 331,247 23 645,1010 43 476,-112-132-838,-1434 26-903,156-14 316,-308 21-633,16-6-2981,-16-8-6085,-4 6 2214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48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12908,'0'0'5830,"8"-1"-4709,38-5-366,1 2-1,0 2 1,0 2 0,55 7 0,-95-6-747,-1 0 0,1 1 1,-1-1-1,0 1 0,1 1 0,-1-1 0,0 1 0,0 0 1,0 0-1,-1 1 0,1-1 0,-1 1 0,0 1 1,6 5-1,-9-8 18,0 1 0,0 0-1,0 1 1,0-1 0,-1 0 0,1 0 0,-1 1 0,0-1 0,0 1 0,0-1 0,0 1 0,-1-1 0,1 1 0,-1 0 0,0-1 0,0 1 0,0 0-1,-1-1 1,1 1 0,-1-1 0,0 1 0,0-1 0,0 1 0,0-1 0,-1 1 0,1-1 0,-4 4 0,-11 18 344,-1-1-1,-2-1 1,0 0 0,-2-2 0,-40 34 0,-5 6 294,31-28-438,23-23-270,0 1 0,1-1 0,1 2 0,-1 0 0,-8 15 0,18-26-1472,13-19-7794,1-6-4020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48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58 507 8104,'0'0'6470,"-8"6"-3865,-2 1-2060,6-4-249,1 0-1,-1 0 1,0-1-1,0 1 1,0-1-1,0 0 1,-8 3-1,17-8 108,0-1-1,0 0 1,0 0-1,0 0 0,-1 0 1,8-10-1,6-5-16,433-438 912,-448 454-1300,-1 0 0,1 0 0,0 0 1,0 0-1,0 1 0,0-1 0,1 1 1,-1 0-1,6-3 0,-9 5 1,1 0 1,-1 0-1,1 0 0,-1 0 1,0 0-1,1 0 0,-1 0 1,1 0-1,-1 0 0,1 0 1,-1 0-1,0 0 0,1 1 1,-1-1-1,1 0 0,-1 0 1,0 0-1,1 1 0,-1-1 1,0 0-1,1 0 0,-1 1 1,0-1-1,1 0 0,-1 1 1,0-1-1,0 0 0,1 1 1,-1-1-1,0 1 0,5 25 98,-5 87 644,-2-61-647,6 57 0,-3-102-243,0-1 1,0 1-1,1-1 0,0 1 1,0-1-1,0 0 0,4 6 0,-5-10-375,0 1 0,1-1 0,0 0 0,-1 0 0,1 0 0,0 0 0,0 0 0,0-1 0,0 1 0,0 0 0,0-1 0,4 2 0,16 2-11829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49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0 10954,'0'0'10992,"-3"9"-10367,-5 8-352,0-2 0,-1 1 0,-1-1 0,0-1 0,-1 1 0,-23 22 0,-93 82 897,100-95-1139,72-81-9330,-20 21 3325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7.09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0 117 8552,'0'0'2781,"10"5"-2097,12 7-421,2-2 1,-1-1-1,1-1 1,0-1 0,0-1-1,1-1 1,25 2-1,113-4-70,193-21-1,-16-1-187,-305 18 47,1125-28 942,1255-15 2738,-1320-21-1762,-1025 59-3301,92 0 4109,-112 6-5312,0 0-3779,-8 0-2761,-37 0 4317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0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12908,'0'0'3641,"-3"10"-1773,-3 9-1305,-3 7 626,1 1 0,-7 40 0,14-58-1311,0 0 1,0 0 0,1-1-1,0 1 1,1 0 0,0 0-1,1 0 1,-1-1 0,1 1-1,1-1 1,0 1 0,7 13-1,-17-51-5611,7 27 5894,0 1 0,0 0 0,0-1 0,0 1 0,0-1 0,0 1 0,0 0 0,0-1 0,0 1 0,1 0 1,-1-1-1,0 1 0,1 0 0,-1-1 0,1 1 0,0 0 0,-1 0 0,1 0 0,0-1 0,0 1 0,0 0 1,1-1-1,12-7 109,0 0 0,0 1 0,1 1 0,0 0 0,1 1 0,0 0 0,0 1 0,0 1 0,0 1 0,1 0 0,27 0 0,-42 3-258,-1 0 1,0 0-1,0 0 0,0 0 1,0 0-1,0 0 1,1 1-1,-1-1 0,0 0 1,0 1-1,0-1 1,0 1-1,0-1 0,0 1 1,0-1-1,0 1 0,0 0 1,0-1-1,-1 1 1,1 0-1,0 0 0,0 0 1,-1 0-1,1 0 0,0 0 1,-1 0-1,1 0 1,-1 0-1,1 2 0,0 0 38,-1 0 0,0 0 0,0 0 0,0 0 0,0 0 0,-1 1 0,1-1 0,-1 0-1,1 0 1,-3 5 0,-2 5 296,-1-1-1,0-1 1,0 1-1,-10 13 1,13-17 499,15-14-457,32-23-393,-25 16-97,-15 9 65,1 1-1,0 0 1,0 0 0,0 0-1,1 1 1,-1 0 0,1 0-1,-1 0 1,1 1 0,0 0-1,8-1 1,-14 2 42,1 1 0,-1 0-1,1-1 1,-1 1 0,1 0 0,-1-1 0,1 1 0,-1 0 0,0 0 0,1 0 0,-1-1 0,0 1-1,0 0 1,1 0 0,-1 0 0,0 0 0,0-1 0,0 1 0,0 0 0,0 0 0,0 0-1,-1 0 1,1-1 0,0 1 0,0 0 0,0 0 0,-1 0 0,1-1 0,-1 2 0,-7 27 157,7-28-342,1 0-1,-1-1 0,1 1 0,0-1 0,0 1 0,-1 0 1,1 0-1,0-1 0,0 1 0,0 0 0,0-1 0,0 1 1,0 0-1,0-1 0,0 1 0,0 0 0,0 0 0,0-1 1,0 1-1,0 0 0,1 1 0,0-2-92,-1 0 0,1 0 1,-1 0-1,1 0 0,0 0 0,-1 1 0,1-1 1,-1 0-1,1 0 0,0-1 0,-1 1 0,1 0 1,-1 0-1,1 0 0,-1 0 0,1 0 0,0-1 1,-1 1-1,1 0 0,-1 0 0,1-1 0,-1 1 1,1 0-1,-1-1 0,1 1 0,0-1 0,9-8-7473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0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13293,'0'0'12246,"-1"9"-11712,-5 62-310,6-70-223,1-1 0,0 1 0,-1 0 0,1-1 1,0 1-1,0-1 0,-1 1 0,1-1 0,0 1 0,0-1 0,0 0 1,0 1-1,0-1 0,0 0 0,0 0 0,0 0 0,-1 1 0,1-1 1,0 0-1,0 0 0,0 0 0,0 0 0,0-1 0,0 1 0,0 0 1,0 0-1,1-1 0,28-6-97,2-12-517,-26 14 554,0 1 0,0 0 0,1 1 0,-1 0 1,1 0-1,13-5 0,-19 8 69,-1 0 0,0 0-1,1 1 1,-1-1 0,0 0 0,1 0 0,-1 0 0,0 0 0,1 0-1,-1 0 1,0 0 0,1 1 0,-1-1 0,0 0 0,0 0-1,1 0 1,-1 1 0,0-1 0,0 0 0,1 0 0,-1 1 0,0-1-1,0 0 1,0 1 0,0-1 0,1 0 0,-1 0 0,0 1 0,0-1-1,0 0 1,0 1 0,0-1 0,0 0 0,0 1 0,0-1 0,0 0-1,0 1 1,0-1 0,0 0 0,0 1 0,0-1 0,0 0-1,0 1 1,0-1 0,-1 0 0,1 1 0,0-1 0,0 1 0,-5 13 233,-3 2-63,6-11-174,-1 0-1,1-1 1,0 1-1,0 0 1,1 0-1,-1 0 1,0 11-1,2-16-113,0 0 1,0 1-1,1-1 1,-1 0-1,0 0 1,1 0-1,-1 0 0,0 1 1,1-1-1,-1 0 1,1 0-1,-1 0 0,0 0 1,1 0-1,-1 0 1,0 0-1,1 0 0,-1 0 1,1 0-1,-1 0 1,0 0-1,1 0 0,-1 0 1,1 0-1,-1-1 1,0 1-1,1 0 0,-1 0 1,0 0-1,1-1 1,-1 1-1,0 0 1,0 0-1,1-1 0,-1 1 1,1-1-1,12-7-4458,-3-4-3052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1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11082,'0'0'9231,"-9"2"-8644,4-1-414,0 0 1,0 1 0,0 0 0,0 0-1,1 1 1,-1-1 0,1 1-1,-1 0 1,1 0 0,0 0-1,0 1 1,0 0 0,1 0-1,-1 0 1,1 0 0,0 0-1,0 0 1,0 1 0,1 0 0,0-1-1,0 1 1,0 0 0,0 0-1,1 0 1,-1 0 0,1 0-1,0 9 1,2-13-161,-1-1 0,1 1 0,0 0 0,-1-1 0,1 1 0,0 0 0,0-1 1,-1 1-1,1-1 0,0 1 0,0-1 0,0 0 0,0 1 0,0-1 0,0 0 0,0 0 0,0 0 0,-1 1 0,1-1 0,0 0 0,0 0 0,0 0 1,0 0-1,2-1 0,27-2 178,-22 0-302,0 0 0,-1-1 0,1 0-1,-1 0 1,0 0 0,0-1 0,0 0 0,-1-1 0,0 0 0,0 0 0,0 0 0,-1-1-1,0 1 1,0-1 0,7-15 0,-39 42 133,23-16 19,1-1 1,0 1 0,0 0 0,0 0 0,1 0-1,-1 0 1,1 1 0,0-1 0,0 1 0,0 0 0,1-1-1,0 1 1,0 0 0,0 0 0,0 0 0,1 0-1,0 8 1,0-12-115,1 0 1,0-1-1,-1 1 0,1 0 0,-1-1 0,1 1 1,0 0-1,0-1 0,-1 1 0,1-1 0,0 1 0,0-1 1,0 1-1,-1-1 0,1 0 0,0 1 0,0-1 1,0 0-1,0 0 0,0 1 0,0-1 0,0 0 1,0 0-1,0 0 0,-1 0 0,1 0 0,0-1 0,0 1 1,0 0-1,0 0 0,0-1 0,0 1 0,0 0 1,0-1-1,0 0 0,33-14-5853,-20 0 823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1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11755,'0'0'2125,"-6"8"485,-7 14-947,1 0 0,1 0 0,0 1 1,-10 35-1,17-43-1268,0 0 0,1 1 1,0 0-1,2-1 0,-1 21 1,2-35-390,1 0 1,-1 0-1,0 0 1,1 0-1,-1 0 1,1 0-1,-1 0 1,1 0-1,-1 0 1,1 0-1,-1 0 1,1 0-1,0-1 1,0 1-1,-1 0 1,1 0-1,0-1 1,0 1-1,0-1 1,0 1-1,0-1 1,0 1-1,0-1 1,0 1-1,0-1 1,0 0-1,0 1 1,0-1-1,0 0 1,0 0-1,0 0 1,0 0-1,1 0 1,-1 0-1,0 0 1,0-1-1,0 1 1,0 0-1,2-1 1,2 0-24,0 0 1,0 0-1,0 0 1,0-1-1,0 0 1,0 0-1,5-3 1,93-74-1095,-103 79 1123,0 0 0,1 0-1,-1 0 1,0 0-1,1 0 1,-1 0-1,0 0 1,0 0-1,1 0 1,-1 0-1,0 0 1,1 0 0,-1 0-1,0 0 1,1 0-1,-1 1 1,0-1-1,0 0 1,1 0-1,-1 0 1,0 0-1,0 0 1,1 1 0,-1-1-1,0 0 1,0 0-1,0 0 1,1 1-1,-1-1 1,0 0-1,0 0 1,0 1-1,0-1 1,1 0 0,-1 1-1,0-1 1,0 0-1,0 0 1,0 1-1,0-1 1,0 0-1,0 1 1,0-1 0,0 0-1,0 0 1,0 1-1,0-1 1,0 0-1,0 1 1,0-1-1,0 0 1,0 0-1,-1 1 1,1-1 0,0 0-1,0 1 1,0-1-1,-5 33 329,3-10-74,3-22-261,-1-1-1,1 1 1,0 0 0,0-1-1,0 1 1,0-1-1,0 1 1,0-1-1,0 1 1,0-1 0,0 0-1,1 1 1,-1-1-1,0 0 1,0 0-1,0 0 1,0 0 0,0 0-1,1 0 1,1 0-1,27-2 120,-29 2-119,59-14-127,-49 11 20,1 0-1,-1 0 0,0 1 0,19-1 0,-29 5 163,0 1-1,-1-1 1,1 1-1,-1-1 1,1 1-1,-1 0 1,0-1-1,0 1 1,0-1-1,0 1 1,0-1-1,0 1 1,-2 3-1,1 14 288,3-19-342,-1 0 0,0 0 1,0-1-1,1 1 0,-1-1 0,0 1 0,0-1 1,1 1-1,-1-1 0,1 0 0,-1 1 0,0-1 1,1 0-1,-1 0 0,1 0 0,-1 0 0,3-1 0,27-1 105,-19-1-173,-1 0 0,0-1 0,0 0 0,0 0 0,15-9 0,-18 8 6,1 0 1,-1 1-1,1 0 1,0 1-1,1 0 1,-1 0 0,1 1-1,15-2 1,-25 5 20,0-1-1,1 1 1,-1 0 0,0-1 0,1 1-1,-1 0 1,0 0 0,0-1 0,0 1-1,1 0 1,-1-1 0,0 1 0,0 0 0,0 0-1,0-1 1,0 1 0,-1 0 0,1 0-1,0-1 1,0 1 0,0 0 0,-1-1 0,1 1-1,0 0 1,-1 1 0,0-2-56,1 1 1,-1 0 0,1-1-1,0 1 1,-1 0 0,1-1-1,0 1 1,0 0-1,-1 0 1,1 0 0,0-1-1,0 1 1,0 0-1,0 0 1,0-1 0,0 1-1,0 0 1,0 0 0,1 0-1,-1-1 1,0 1-1,0 0 1,1 0 0,-1-1-1,0 1 1,1 0-1,-1-1 1,1 1 0,0 0-1,8-1-3906,4-5-2040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2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15182,'0'0'8227,"8"2"-7186,0 0-921,0 0 0,0 0 1,1-1-1,-1-1 0,0 1 1,1-1-1,-1-1 0,1 1 0,-1-1 1,0-1-1,1 0 0,-1 0 1,0 0-1,13-7 0,22-16-84,-41 23-39,0 1 0,1-1-1,-1 0 1,0 0 0,0 0 0,0 0 0,0 0 0,-1-1 0,1 1 0,0-1 0,-1 1 0,0-1 0,0 1 0,2-5 0,-3 6 3,0 1 0,0 0 0,0-1 0,0 1 1,0-1-1,0 1 0,0 0 0,0-1 0,0 1 1,0 0-1,-1-1 0,1 1 0,0 0 1,0 0-1,0-1 0,0 1 0,-1 0 0,1-1 1,0 1-1,0 0 0,0 0 0,-1-1 0,1 1 1,0 0-1,-1 0 0,1 0 0,0-1 1,0 1-1,-1 0 0,1 0 0,0 0 0,-1 0 1,1 0-1,0 0 0,-1 0 0,1 0 0,-1 0 1,-21 0 5,-18 11-21,27-4 86,1 0 0,0 1 0,1 0-1,-18 17 1,25-22 58,0 1 0,0 0 0,1 0 0,0 0 0,0 0 0,0 0 0,0 1 0,0-1 0,1 1 0,0 0 0,0 0 1,0 0-1,1 0 0,0 0 0,-2 9 0,4-12-126,-1-1 1,0 0-1,0 0 1,0 0-1,1 0 0,-1 0 1,0 0-1,1 0 1,-1 0-1,1 0 1,-1 0-1,1 0 0,0 0 1,-1 0-1,1 0 1,0 0-1,0-1 1,-1 1-1,1 0 0,0 0 1,0-1-1,0 1 1,2 0-1,33 9-387,-23-9-1429,-1-1 0,1 0 0,21-3 0,-2-7-8084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2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1 10570,'0'0'11632,"-8"4"-10393,-17 10-515,-49 30 104,67-40-815,1 0-1,-1 1 1,1 0 0,0 1-1,1-1 1,-1 1-1,1 0 1,-6 9-1,11-14-23,-1 0 1,0 1-1,1-1 0,-1 0 0,1 1 0,-1-1 0,1 1 0,0-1 0,0 1 0,0-1 0,0 1 0,0-1 0,0 1 0,0-1 1,0 1-1,0-1 0,1 0 0,-1 1 0,0-1 0,1 1 0,0-1 0,-1 0 0,1 1 0,0-1 0,-1 0 0,1 0 0,0 1 1,0-1-1,0 0 0,0 0 0,0 0 0,0 0 0,1 0 0,-1 0 0,0-1 0,0 1 0,1 0 0,-1-1 0,0 1 0,1 0 1,1-1-1,10 5-213,0 0 0,0-1 0,24 3 0,-13-2-71,-16-2 268,1 0 0,-1 0 0,0 0 0,0 1-1,0 0 1,9 7 0,-16-10 33,1 0-1,-1-1 0,0 1 0,0 0 1,0 0-1,0 0 0,0 0 1,0 0-1,-1 0 0,1 0 0,0 0 1,0 1-1,-1-1 0,1 0 1,-1 0-1,1 1 0,-1-1 0,1 0 1,-1 1-1,0-1 0,0 0 1,1 1-1,-1-1 0,0 0 0,0 1 1,-1-1-1,1 0 0,0 1 1,0-1-1,-1 0 0,1 1 0,0-1 1,-1 0-1,0 0 0,1 1 1,-1-1-1,0 0 0,1 0 0,-1 0 1,0 0-1,0 0 0,0 0 1,0 0-1,0 0 0,0 0 0,0 0 1,0-1-1,0 1 0,-3 1 1,-13 9 386,0 0 1,-1-1 0,0-1 0,0 0 0,-1-2-1,0 0 1,-1-1 0,0-1 0,0-1 0,0 0 0,-22 0-1,42-4-413,-1 0 0,1 0 0,0 0 0,0 0-1,-1 0 1,1 0 0,0 0 0,0 0 0,-1 0 0,1 0-1,0 0 1,0 0 0,-1 0 0,1 0 0,0 0 0,0 0-1,-1 0 1,1 0 0,0 0 0,0 0 0,-1-1-1,1 1 1,0 0 0,0 0 0,0 0 0,-1 0 0,1 0-1,0-1 1,0 1 0,0 0 0,-1 0 0,1 0-1,0-1 1,0 1 0,0 0 0,0 0 0,0-1 0,0 1-1,0 0 1,0 0 0,-1-1 0,1 1 0,0 0-1,8-12-1529,17-8-1614,27-17-5120,-22 14 1500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3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16047,'0'0'7655,"-15"53"-6245,6-28-449,2 1-417,1-2-352,3-1-128,3-5 0,0-3-31,0-5-66,2-2-383,1-5-449,1-3-864,0 0-674,-3-12-1344,-1-5-2915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3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13100,'0'0'6353,"8"-1"-4431,155-7 3278,-104 8-6184,-2 0-3469,-37 0 1818,-27 0-4511,-1 4 4450,0-1 446,-12 1-3713</inkml:trace>
  <inkml:trace contextRef="#ctx0" brushRef="#br0" timeOffset="1">165 37 3427,'0'0'2755,"-44"21"-33,26-9 1,2 0 320,5-3-289,4-1-543,4 0-578,3-4-704,5-1-417,11-2 65,6-1-64,4 0-321,4 0-160,0 0-64,-2 0-1314,-7 2-1024,-5 0-1185,-7 2-2371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3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12716,'0'0'11307,"64"7"-10923,-27-10-256,-2 1-32,-2 2-96,-1 0-480,-6 0-962,-2 0-1184,-6 0-1890,-2 0-2531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4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11819,'0'0'4538,"8"0"-3145,56 3-92,0 3 0,123 27-1,-184-32-1268,-1-1 0,1 1 0,0 0 0,0 0 0,0 0 0,0 0-1,-1 1 1,1-1 0,-1 1 0,1-1 0,-1 1 0,1 0-1,2 2 1,-5-3 0,0-1-1,0 1 1,1-1-1,-1 1 1,0-1 0,0 1-1,0-1 1,0 1-1,0 0 1,1-1-1,-1 1 1,0-1-1,0 1 1,0-1 0,0 1-1,-1-1 1,1 1-1,0-1 1,0 1-1,0-1 1,0 1-1,0-1 1,-1 1-1,1-1 1,-1 2 0,-19 14 735,-32 9-231,-2-2 0,-67 19 0,-22 8 1673,158-50-3941,19-8-2344,-5-8-2373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7.5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6983,'0'0'13111,"12"3"-12263,31 3-236,0-1-1,82-2 0,-124-3-619,8 0 6,0 0 1,0 1-1,0 0 0,0 0 0,0 1 0,12 5 0,-19-7 5,-1 1 0,1-1-1,-1 1 1,1 0 0,-1 0 0,1-1-1,-1 1 1,0 0 0,1 0-1,-1 0 1,0 1 0,0-1 0,0 0-1,0 0 1,0 1 0,0-1 0,0 0-1,0 1 1,0-1 0,-1 1-1,1-1 1,-1 1 0,1-1 0,-1 1-1,0 0 1,1-1 0,-1 1-1,0 0 1,0-1 0,0 1 0,0 0-1,0-1 1,-1 1 0,1-1-1,0 1 1,-1 0 0,1-1 0,-1 1-1,0-1 1,1 1 0,-1-1 0,0 0-1,-1 3 1,-11 15 149,0 0 0,-2-1-1,0 0 1,-20 17 0,-10 13 226,25-26-301,-7 9-206,1 0 0,-21 35 0,53-89-21427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5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16335,'0'0'6316,"-6"8"-5558,-4 5-502,1 0 0,1 0 1,0 1-1,1 0 0,1 1 0,0 0 1,1 0-1,0 0 0,1 0 0,1 1 0,-2 28 1,5-37 729,-1 18-4321,-1-23-882,-4-14-695,-1-10-2279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5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13741,'0'0'8744,"66"0"-7142,-38-2-385,6 0-576,2 0-449,-4 0-128,-3 2-32,-1-1-64,-9 1-577,-8 0-800,-8 0-961,-10 0-9482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5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9513,'0'0'13805,"67"15"-13421,-25-21-287,-1 3-65,-4 3 0,-5 0-705,-9 0-1313,-14 8-1249,-9 3-1858,0-2-2338</inkml:trace>
  <inkml:trace contextRef="#ctx0" brushRef="#br0" timeOffset="1">0 176 2498,'0'0'18386,"65"16"-17457,-33-17-257,0-4-191,1 1-289,-1 1-96,-5-1-192,-1 1-1025,-3-1-1089,-4-2-2627,-1-4-3395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6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79 14926,'0'0'7655,"-36"60"-6950,31-36-353,0-1-159,3 0-161,2-2-32,0 0 0,0-5-833,0-5-416,0-6-641,0-17-12940</inkml:trace>
  <inkml:trace contextRef="#ctx0" brushRef="#br0" timeOffset="1">26 10 14029,'0'0'9705,"65"0"-8519,-37 0-546,3 0-352,0 0-191,-3 0-33,-3 0-32,-5 0 0,-5 0-257,-6-3-607,-7 1-770,-2 0-800,-9-1-8905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6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14 9225,'0'0'10474,"65"12"-9033,-30-18-640,3-1-513,-3-1-192,-2 4-64,-5 3-352,-8 1-1089,-10 0-1314,-7 8-3395,-3 0-5669</inkml:trace>
  <inkml:trace contextRef="#ctx0" brushRef="#br0" timeOffset="1">0 143 10698,'0'0'11243,"56"-3"-10763,-15-4-288,2 1-128,0-1-32,-5 3-32,-4 1-384,-6-3-1474,-3 2-3651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8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12332,'0'0'7890,"-8"11"-7634,-3 6-184,0 1-1,2 0 1,0 0 0,1 1-1,1 0 1,-6 21 0,6-12 318,2 0-1,0 1 1,-1 50 0,6-77-377,0-1 1,0 0 0,0 1 0,0-1 0,0 0-1,0 1 1,0-1 0,1 0 0,-1 0-1,0 1 1,1-1 0,-1 0 0,1 0 0,0 0-1,-1 0 1,1 1 0,0-1 0,0 0-1,0 0 1,-1 0 0,1-1 0,0 1 0,0 0-1,0 0 1,1 0 0,0 0 0,1 0 9,-1-1 1,1 1 0,-1-1 0,1 0 0,-1 1 0,1-1-1,-1 0 1,1-1 0,-1 1 0,1 0 0,-1-1 0,5-1-1,2-1-108,0-1 0,-1 0 0,1 0 0,-1 0-1,0-1 1,11-9 0,-11 6-877,0 1 0,-1-2 1,0 1-1,0-1 0,10-18 0,3-14-6186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8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16367,'0'0'2531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1:59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16752,'0'0'6166,"0"11"-5488,-2 31-376,-2 0 1,-17 70 0,10-58 59,-6 75 1,17-129-343,0 1 0,0-1 0,0 0 1,0 1-1,0-1 0,-1 0 0,1 1 0,0-1 0,0 1 0,0-1 0,0 0 0,0 1 0,0-1 0,0 1 1,1-1-1,-1 0 0,0 1 0,0-1 0,0 0 0,0 1 0,0-1 0,0 0 0,1 1 0,-1-1 0,0 0 0,0 1 1,1-1-1,-1 0 0,0 0 0,0 1 0,1-1 0,-1 0 0,0 0 0,1 1 0,-1-1 0,0 0 0,1 0 1,-1 0-1,0 0 0,1 1 0,-1-1 0,1 0 0,-1 0 0,0 0 0,1 0 0,-1 0 0,0 0 0,1 0 0,-1 0 1,1 0-1,-1 0 0,0 0 0,1-1 0,-1 1 0,0 0 0,1 0 0,-1 0 0,0 0 0,1-1 0,-1 1 1,0 0-1,1 0 0,-1 0 0,0-1 0,1 1 0,23-20 350,-22 18-293,23-22 96,264-268-31,-288 290-373,19-24-135,-14 11-1515,-10 3-3542,-4 7-636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0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14862,'0'0'3748,"0"61"-1186,5-43-800,8-3-449,3-2-480,3 2-609,0-4-160,3-1-897,1-5-1473,-4-5-2755,0 0-10826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0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2284 12556,'0'0'1596,"8"-8"-1030,294-254 2284,28 16-2419,-100 76-23,475-380-54,-2 1 1187,-111 100 1534,-581 441-2904,0 1 1,0 0 0,0 0 0,14-4-1,-9 5-4167,0 3-4461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48.5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1 535 10570,'0'0'4303,"8"-3"-3481,3-3-597,0 1 0,-1-2 0,0 1 0,-1-1 1,1-1-1,-1 0 0,8-9 0,64-75 764,-44 47-795,26-26-27,-10 13-180,-2-3 0,50-79 0,-112 225 77,5-56-120,1 0-1,2 1 0,1 0 1,3 54-1,-1-80-147,1 0 1,-1 0-1,1 0 0,0 0 0,0 0 0,1 0 0,-1 0 0,1 0 0,0-1 1,0 1-1,0-1 0,5 5 0,-5-6-195,-1 0-1,2 0 1,-1 0-1,0 0 1,0-1 0,1 1-1,-1-1 1,0 0 0,1 0-1,0 0 1,-1 0 0,3 1-1,23 0-6086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1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13293,'0'0'9160,"7"12"-8402,-2-5-641,-2-2-74,0 0 0,0 0 0,0 0 0,-1 0 1,1 0-1,-1 1 0,0-1 0,-1 1 0,0-1 0,0 1 0,0 0 0,0 0 0,-1-1 0,0 1 0,0 6 0,-26 98 496,18-84-208,1 0 0,1 1 0,2 0 0,-2 31 0,6-57-302,0 0 0,0 0 0,1 0 0,-1 0 0,0 0 0,0 0 0,1 0 0,-1 0 0,0 0 0,1 0 0,-1-1 0,1 1 0,-1 0 0,1 0-1,0 0 1,-1-1 0,1 1 0,0 0 0,0-1 0,-1 1 0,1 0 0,0-1 0,0 1 0,0-1 0,0 1 0,-1-1 0,1 0 0,0 1-1,0-1 1,0 0 0,0 0 0,0 0 0,0 1 0,0-1 0,0 0 0,0 0 0,0 0 0,0-1 0,0 1 0,0 0 0,0 0 0,0 0 0,0-1-1,0 1 1,0-1 0,1 0 0,6-1 125,-1 0 0,1-1 0,-1 0 0,12-8 0,16-11 31,-2-1-1,49-46 0,-67 55-323,0 0 0,-1-2-1,-1 0 1,-1 0 0,0-1 0,-1-1 0,10-21 0,-14 13-1933,-7 25 1830,0 1 1,0-1 0,0 0-1,0 1 1,0-1 0,0 0-1,0 1 1,0-1 0,0 1-1,0-1 1,0 0 0,0 1-1,0-1 1,-1 0-1,1 1 1,0-1 0,0 1-1,-1-1 1,1 1 0,0-1-1,-1 1 1,1-1 0,-1 1-1,1-1 1,0 1-1,-1-1 1,1 1 0,-1 0-1,1-1 1,-1 1 0,0 0-1,1-1 1,-1 1 0,1 0-1,-1 0 1,-1-1 0,-13 1-6897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2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11243,'0'0'1986,"-4"52"416,4-29-288,0-3-513,7-6-95,4-2-385,5-4-801,2-6-224,6-2-768,-1-2-1539,1-14-3138,-2-5-4035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2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 16047,'0'0'1826,"-9"1"-219,-4 1-1230,1 1 0,0 1 0,0 0 0,0 0 1,-17 10-1,23-11-275,1 0 1,-1-1 0,1 2 0,0-1-1,0 1 1,0 0 0,1 0-1,-1 0 1,1 0 0,0 1 0,1 0-1,-1 0 1,1 0 0,0 0-1,0 0 1,-3 7 0,6-11-88,0 1 0,0-1 0,0 1 0,1-1 0,-1 1 0,0-1 0,0 0 0,1 1 0,-1-1 0,1 0 0,-1 1 0,1-1 0,0 0-1,0 1 1,-1-1 0,1 0 0,0 0 0,0 0 0,0 0 0,0 0 0,0 0 0,0 0 0,0 0 0,1 0 0,-1-1 0,0 1 0,0 0 0,1-1 0,-1 1 0,0-1 0,1 1 0,1-1 0,58 16 39,-44-13-31,5 2 13,-15-5 2,0 1 1,0 1 0,0-1-1,0 1 1,0 0-1,0 1 1,-1 0 0,1 0-1,6 4 1,-12-6 11,-1 0 1,1-1-1,-1 1 1,1 0 0,-1-1-1,1 1 1,-1 0-1,0 0 1,1-1-1,-1 1 1,0 0-1,0 0 1,0-1-1,0 1 1,1 0-1,-1 0 1,0 0 0,0 0-1,-1-1 1,1 1-1,0 0 1,0 0-1,0 0 1,0-1-1,-1 1 1,1 0-1,0 0 1,-1-1-1,1 1 1,-1 0 0,1-1-1,0 1 1,-1 0-1,0-1 1,1 1-1,-1-1 1,1 1-1,-1-1 1,0 1-1,1-1 1,-1 1-1,-1 0 1,-34 19 1162,33-19-1097,-11 5 99,0 0-1,-1-2 1,1 1 0,-1-2-1,0 0 1,0-1 0,0 0 0,-16-1-1,19-6-1960,13-8-6037,2 6-272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3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56 8840,'0'0'1879,"9"-8"540,41-39 2519,-50 51-1657,-7 21-2430,-25 35 161,2-4-188,-30 76 0,53-110-762,0-1 0,1 1 0,1 0 0,2 1-1,0-1 1,1 0 0,2 34 0,0-52-70,0 1 1,1 0 0,0 0-1,0-1 1,0 1-1,0 0 1,1-1 0,0 1-1,0-1 1,0 0 0,1 0-1,-1 0 1,1 0-1,0 0 1,0 0 0,0-1-1,1 1 1,-1-1 0,1 0-1,0 0 1,5 3-1,-4-3-307,1 0-1,0 0 0,0-1 0,1 1 1,-1-1-1,9 1 0,-7-2-889,1 0 0,0 0 0,0-1 0,13-1 0,6-4-7624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13229,'0'0'9731,"-2"7"-9101,-6 22-187,2-14-226,2 0 1,-1 1-1,2 0 1,0 0-1,1 0 0,0 22 1,2-37-215,1 0 1,-1 0-1,0 0 1,0 0-1,1 0 1,-1 0-1,1 0 1,-1 0-1,1-1 1,-1 1 0,1 0-1,0 0 1,-1 0-1,1 0 1,0-1-1,0 1 1,-1 0-1,1-1 1,0 1-1,0-1 1,0 1-1,0-1 1,0 1-1,0-1 1,0 0-1,0 1 1,0-1-1,0 0 1,0 0-1,0 0 1,0 1-1,0-1 1,0-1-1,0 1 1,0 0-1,1 0 1,0 0-290,0 0 0,0-1 0,0 1 0,0 0 0,-1-1 0,1 0 0,0 1 0,0-1 0,-1 0 0,1 0 0,0 0 0,-1 0 0,1 0 0,-1 0 0,1 0 0,-1 0 0,0-1 0,0 1 1,3-3-1,4-18-6419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4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18001,'0'0'5349,"61"0"-8232,-38 0-2850,-2-5-3876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2:04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0 12524,'0'0'5968,"9"9"-4521,12 10-613,0 1-1,-2 2 1,-1 0 0,18 28 0,-29-40-690,-1 1-1,-1 0 1,0 0 0,0 0 0,-1 1-1,0-1 1,-1 1 0,-1 0 0,0 0 0,0 0-1,-2 0 1,1 1 0,-3 19 0,-1-13-9,-2 0 0,0 0 0,-1 0 0,-1-1 0,0 1 0,-2-2 0,0 1 0,-13 17 0,-11 13-62,-57 63 0,31-50-1478,13-31-4776,18-20-3497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1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15086,'0'0'4896,"9"12"-3706,-1-1-930,-3-4-139,1 0 0,-1 0-1,-1 1 1,0 0 0,0 0 0,0 0 0,-1 0-1,0 1 1,3 12 0,0 29 227,1 72-1,0-5 533,-7-115-820,0 0 1,0 0-1,0 0 0,1 0 1,-1 0-1,0 0 1,1 0-1,-1 0 0,1 0 1,0 0-1,0-1 1,0 1-1,0 0 0,0 0 1,0-1-1,0 1 1,0-1-1,1 1 0,-1-1 1,1 0-1,-1 1 1,1-1-1,-1 0 0,3 1 1,-2-2-15,0 0 1,0 0 0,0 0-1,0 0 1,0 0-1,0 0 1,0-1-1,0 1 1,0-1 0,-1 1-1,1-1 1,0 0-1,0 0 1,0 0 0,-1 0-1,1 0 1,0 0-1,-1 0 1,1-1 0,-1 1-1,1 0 1,-1-1-1,0 1 1,2-3-1,23-27 98,-1-1 0,-1-1 0,21-40 0,-29 42-2258,25-64 1,-34 56-5217,-7 29 871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1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13261,'0'0'3299,"-4"56"-449,4-32-415,4-2-898,10-6-256,4-4-640,5-2-513,2-8-256,1-2-2595,-2-8-4932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2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54 143 2466,'0'0'881,"1"-9"1730,1-10-1816,3-31 3510,-7 0 3951,2 50-8161,0-1 0,0 1 0,0-1 0,0 0 0,0 1-1,0-1 1,0 1 0,0-1 0,0 1 0,0-1 0,-1 0 0,1 1 0,0-1-1,0 1 1,-1-1 0,1 1 0,0-1 0,-1 1 0,1 0 0,0-1 0,-1 1-1,1-1 1,-1 1 0,1 0 0,-1-1 0,1 1 0,-1 0 0,1 0 0,-1-1-1,1 1 1,-1 0 0,1 0 0,-1 0 0,0-1 0,1 1 0,-1 0-1,1 0 1,-1 0 0,0 0 0,1 0 0,-1 0 0,1 1 0,-1-1 0,1 0-1,-1 0 1,0 0 0,1 0 0,-1 1 0,1-1 0,-1 0 0,1 0 0,-1 1-1,1-1 1,-1 1 0,-2 1-50,1 0 0,0 0 1,0 0-1,0 0 0,0 0 0,0 0 0,1 0 0,-1 1 0,-2 4 1,1 2-23,0-1 1,0 1 0,1 0 0,0 0 0,1 1-1,0-1 1,0 0 0,1 0 0,0 1-1,3 16 1,-2-25-13,-1 0 0,1 1 0,-1-1 1,1 0-1,0 0 0,-1 0 0,1 0 0,0 0 0,0 0 0,0-1 0,0 1 0,0 0 0,0 0 0,0 0 0,0-1 0,0 1 0,0-1 0,0 1 1,0-1-1,0 1 0,0-1 0,1 1 0,-1-1 0,0 0 0,0 0 0,1 0 0,-1 0 0,0 0 0,0 0 0,1 0 0,-1 0 0,0 0 1,0-1-1,0 1 0,1 0 0,-1-1 0,0 1 0,0-1 0,2 0 0,3-2 72,0 1 0,0-2 1,0 1-1,0 0 0,-1-1 0,6-5 0,2-3-40,0-1 0,-1 0-1,-1-1 1,0-1 0,-1 0-1,0 0 1,9-20 0,-16 40-384,0 17 221,1 37 143,-4-46-50,1-4-165,0 0-1,1 0 0,-1 0 0,2-1 1,3 12-1,-5-18-14,-1-1-1,1 1 1,-1-1 0,1 1 0,-1-1 0,1 0 0,0 1 0,0-1-1,0 0 1,0 0 0,0 1 0,0-1 0,0 0 0,0 0 0,0 0-1,1 0 1,-1 0 0,0 0 0,1-1 0,-1 1 0,1 0 0,-1-1-1,1 1 1,-1-1 0,1 1 0,-1-1 0,1 0 0,-1 0-1,1 0 1,-1 0 0,1 0 0,-1 0 0,1 0 0,0 0 0,-1 0-1,1-1 1,-1 1 0,2-1 0,10-11-4299,-2-8-629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6.1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 1 10922,'0'0'8734,"-1"10"-7912,-5 136 1767,6-145-2572,0-1-1,0 1 1,0 0-1,0 0 1,0-1-1,0 1 1,0 0-1,0-1 1,0 1-1,0 0 1,1-1-1,-1 1 1,0 0 0,1-1-1,-1 1 1,0 0-1,1-1 1,-1 1-1,1-1 1,-1 1-1,0-1 1,1 1-1,0-1 1,-1 1-1,1-1 1,-1 1-1,1-1 1,0 0-1,-1 1 1,1-1-1,0 0 1,1 1 0,27-6 356,24-24-59,-26 7-269,-22 17-48,0-1-1,1 1 0,0 1 0,0-1 1,0 1-1,0 0 0,1 1 0,0-1 1,-1 1-1,1 0 0,8-1 0,-14 4-1,-1 0 0,1 1 0,-1-1 0,1 0 0,0 1 0,-1-1 0,1 1 0,-1-1 0,1 1 0,-1-1 0,1 1-1,-1-1 1,1 1 0,-1 0 0,0-1 0,1 1 0,-1 0 0,0-1 0,0 1 0,1 0 0,-1-1 0,0 1 0,0 0 0,0-1 0,0 1 0,0 0-1,0 0 1,0-1 0,0 1 0,0 1 0,0-1 12,0 0-1,0 0 1,0 0-1,0 0 1,0 0-1,0 0 1,0 0-1,0 0 1,0 0-1,1 0 0,-1 0 1,0-1-1,1 1 1,-1 0-1,1 0 1,-1 0-1,1 0 1,0 0-1,-1-1 1,1 1-1,0 0 1,-1 0-1,1-1 1,0 1-1,0-1 1,0 1-1,0 0 1,-1-1-1,3 1 1,1-1 33,1 0 0,-1 0 0,1-1 0,-1 1 0,1-1 0,-1 0 0,0 0 0,1-1 0,6-3 0,-7 4-52,0-1 0,1 0 0,-1 1 1,1 0-1,-1 0 0,1 0 0,0 0 0,7 1 0,-11 0 7,0 0 0,0 0 0,0 1 0,-1-1 0,1 1 0,0-1-1,0 1 1,0-1 0,-1 1 0,1-1 0,0 1 0,-1 0 0,1-1-1,-1 1 1,1 0 0,0-1 0,-1 1 0,0 0 0,1 0 0,-1 0 0,1 0-1,-1-1 1,0 1 0,1 2 0,-1-2-82,0 0 1,1 0-1,-1 0 0,0 1 1,1-1-1,-1 0 0,1 0 1,0 0-1,-1 0 0,1 0 1,0 0-1,0 0 0,0 0 1,-1 0-1,1-1 1,0 1-1,0 0 0,0 0 1,0-1-1,0 1 0,1-1 1,-1 1-1,0-1 0,0 1 1,0-1-1,0 0 0,1 1 1,-1-1-1,1 0 0,2 0-612,0-1 0,0 1 0,0-1 0,0 0 0,0 0 0,0-1 0,0 1 0,-1-1 0,1 0 0,-1 1 0,1-2 0,-1 1 0,0 0 0,0-1 0,0 1 0,0-1 0,0 0 0,4-5-1,6-6-3917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0.6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 50 3651,'0'0'11868,"0"9"-11431,1 213 951,-2 41-37,-6-214-759,3-33-395,2-29 119,4-71-283,12-90 0,-8 133-71,1 0 1,3 0-1,1 1 0,20-47 0,-28 80 35,1 0 0,-1 0-1,1 0 1,1 1 0,-1-1-1,1 1 1,0 0-1,8-7 1,-10 11 1,-1-1 0,1 1 0,1 0 0,-1 0 0,0 1 0,0-1 0,1 1 0,-1-1 0,1 1 1,-1 0-1,1 1 0,-1-1 0,1 0 0,0 1 0,-1 0 0,1 0 0,0 0 0,0 0 0,5 2 0,-8-2 23,1 1-1,-1 0 1,0-1 0,1 1 0,-1 0-1,0 0 1,1 0 0,-1 0 0,0 0-1,0 0 1,0 0 0,0 0 0,0 1 0,0-1-1,0 0 1,0 1 0,-1-1 0,1 0-1,0 1 1,-1-1 0,1 1 0,-1-1-1,0 1 1,1-1 0,-1 1 0,0-1-1,0 1 1,0 0 0,0-1 0,0 1-1,0-1 1,-1 1 0,1-1 0,0 1-1,-1-1 1,0 3 0,-1 3 177,1 0-1,-2 0 1,1 0-1,-1 0 1,0 0 0,-6 9-1,-2 1-60,-1-1 0,0 0 0,-1-1 0,-1 0 0,-1-1 0,0 0 0,0-1 0,-27 16 0,42-29-173,-1 0-1,1 0 0,0 0 0,-1 1 0,1-1 0,0 0 1,0 0-1,-1 0 0,1 0 0,0 1 0,-1-1 0,1 0 1,-1 0-1,1 0 0,0 0 0,-1 0 0,1 0 0,0 0 1,-1 0-1,1 0 0,0 0 0,-1 0 0,1 0 0,0 0 1,-1 0-1,1-1 0,0 1 0,-1 0 0,1 0 0,0 0 1,-1 0-1,1-1 0,0 1 0,-1 0 0,2-14-1749,12-15-3637,7-3-2793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2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30 9897,'0'0'1858,"-2"10"-27,-3 25-1098,1 0-1,2 0 1,2 0-1,1 1 1,2-1-1,1 0 1,1 0 0,21 67-1,-19-74-835,2 0 1921,-6-58-31,7-164-1231,-7 166-629,1 1 0,1-1 1,2 1-1,19-50 0,-25 73 61,1 0 0,0 0-1,0 0 1,0 0 0,0 0 0,1 1-1,-1-1 1,1 1 0,0 0 0,0 0-1,1 0 1,-1 0 0,0 1 0,1-1-1,0 1 1,-1 0 0,1 0 0,0 0-1,0 0 1,0 1 0,0-1 0,1 1-1,-1 0 1,0 1 0,0-1 0,8 0-1,-11 2 11,0-1 0,-1 0 0,1 1 0,0-1 0,-1 0 1,1 1-1,0-1 0,-1 1 0,1-1 0,-1 1 0,1-1 0,-1 1 0,1-1 0,-1 1 0,1 0 0,-1-1 0,1 1 0,-1 0 0,0-1 0,0 1 0,1 0 0,-1-1 0,0 1 0,0 0 0,0 0 0,1-1 0,-1 1 0,0 0 0,0 0 0,0-1 0,0 1 1,-1 0-1,1 1 0,-7 28 116,1-21 9,0 0-1,0-1 0,0 0 0,-1-1 0,-1 1 1,-9 7-1,13-11-68,0-1 1,-1 1-1,0-1 1,0 0-1,0 0 1,0 0-1,0-1 1,0 0-1,-1 0 1,1 0-1,-1-1 1,-8 2-1,13-3-97,1 0-1,0 0 1,0 0 0,0 0-1,-1 0 1,1 0-1,0 0 1,0 0-1,0 0 1,-1 0-1,1 0 1,0 0-1,0 0 1,0-1-1,-1 1 1,1 0-1,0 0 1,0 0-1,0 0 1,0 0-1,0 0 1,-1-1-1,1 1 1,0 0-1,0 0 1,0 0-1,0 0 1,0-1-1,0 1 1,0 0-1,-1 0 1,1 0-1,0-1 1,0 1-1,0 0 1,0 0-1,0 0 1,0-1-1,0 1 1,0 0-1,0 0 1,0 0-1,0-1 1,0 1-1,6-14-2588,9-8-3824,5 4-1567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2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14221,'0'0'5189,"0"57"-2626,0-35-449,0-3-801,0-4-897,6-6-384,7-7-128,1-2-897,5-6-448,-2-10-737,0-4-993,-1-3-1473,-3-4 736,-3-5-192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1 207 2114,'0'-9'6625,"0"-1"-6292,0-20 5269,1 17-458,1 36-3641,3 21-1390,2-1-1,1 0 0,3 0 0,21 56 0,-32-99-267,-4-12 3,0 0 0,-1 0 0,0 0-1,-1 1 1,-11-17 0,17 27 302,25 7 85,-13-3-236,1 0 0,-1-1 0,1 0 0,0-1 0,0-1 0,0 0 0,18-2 0,-23 1-75,0 0 0,-1-1 0,1 0 1,0 0-1,-1 0 0,0-1 1,1 0-1,-1 0 0,0-1 1,0 0-1,-1 0 0,1-1 1,7-7-1,-14 12 107,1-1 0,0 1-1,0-1 1,0 1 0,-1-1 0,1 0-1,0 0 1,-1 1 0,1-1 0,0 0-1,-1 0 1,1 0 0,-1 0 0,1 1-1,-1-1 1,0 0 0,1 0 0,-1 0-1,0 0 1,0 0 0,1 0 0,-1 0-1,0 0 1,0 0 0,0 0 0,0 0-1,-1 0 1,1 0 0,0 0 0,0 0-1,0 0 1,-1 0 0,1 0 0,-1 0-1,1 0 1,-1 0 0,1 1 0,-1-1-1,1 0 1,-1 0 0,0 0 0,1 1-1,-2-2 1,1 2 15,-1 0 0,1-1 1,0 1-1,0 0 0,-1 0 0,1 0 0,0 0 0,-1 0 0,1 0 1,0 0-1,-1 1 0,1-1 0,0 0 0,0 1 0,-1-1 0,1 1 1,0 0-1,0-1 0,0 1 0,0 0 0,0-1 0,0 1 0,0 0 1,0 0-1,0 0 0,0 0 0,0 0 0,0 0 0,1 0 0,-1 0 1,0 1-1,1-1 0,-1 0 0,0 2 0,-1 0 56,1 1-1,-1 0 1,1-1-1,0 1 1,0 0-1,0 0 1,0 0 0,1 0-1,-1 0 1,1 6-1,1-9-89,-1 0 0,0 0 0,0 0-1,1 0 1,-1 0 0,0 0 0,1 0 0,-1 0 0,1 0 0,-1-1-1,1 1 1,0 0 0,-1 0 0,1-1 0,0 1 0,0 0-1,-1-1 1,1 1 0,0 0 0,0-1 0,0 1 0,0-1-1,0 0 1,0 1 0,0-1 0,0 0 0,0 1 0,0-1-1,0 0 1,0 0 0,0 0 0,0 0 0,0 0 0,0 0-1,0 0 1,0 0 0,0-1 0,0 1 0,0 0 0,0 0-1,0-1 1,-1 1 0,1-1 0,2 0 0,0 0-75,0-1 1,0 1-1,0-1 0,-1 0 1,1 0-1,0 0 1,-1 0-1,1-1 1,-1 1-1,1-1 0,-1 1 1,0-1-1,0 0 1,-1 0-1,1 0 1,1-4-1,-1 3-86,1 1 1,-1-1-1,0 0 0,1 1 0,0-1 1,0 1-1,0 0 0,5-4 0,-7 43 48,-1-33 150,1 0 0,-1 0 0,1 0-1,0 0 1,0 0 0,0 0 0,0 0 0,0-1 0,1 1 0,-1 0-1,1-1 1,-1 1 0,1-1 0,0 1 0,0-1 0,0 0 0,1 0-1,-1 0 1,0 0 0,1-1 0,0 1 0,-1 0 0,1-1-1,0 0 1,-1 0 0,1 0 0,0 0 0,3 1 0,-2-1-8,1-1 1,-1 0-1,1 1 1,-1-2-1,0 1 1,1 0 0,-1-1-1,0 0 1,1 0-1,-1 0 1,0 0-1,0-1 1,0 1-1,0-1 1,0 0-1,0-1 1,-1 1-1,1-1 1,3-3 0,2-2-22,0-1 1,-1-1 0,-1 1 0,1-1 0,-2-1 0,1 0-1,-2 1 1,1-2 0,-1 1 0,-1-1 0,0 1 0,4-24 0,-2-5 11,-2 0 0,-1-64 1,-7 86 3,-7 16-114,9 4 67,0-1 0,1 0 0,-1 0 0,0 1-1,0-1 1,1 1 0,-1 0 0,1-1 0,-1 1 0,1 0-1,0 0 1,-2 2 0,-3 11 71,-1 1-1,2 0 1,0 0-1,1 0 1,0 1 0,2-1-1,0 1 1,0-1 0,2 1-1,0 0 1,5 30-1,-4-43-31,0 0 0,0-1 1,1 0-1,-1 1 0,1-1 0,0 0 0,0 0 0,0 0 0,1 0 0,-1 0 0,1 0 0,-1-1 0,1 1 0,0-1 0,0 1 0,0-1 0,0 0 0,1-1 1,-1 1-1,1 0 0,-1-1 0,1 0 0,4 1 0,42 5-901,-4-15-3972,-18-7-4065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75 240 10858,'1'-11'2190,"-5"-34"5925,4 44-8015,0 0 0,-1 0 1,1 0-1,-1 1 0,1-1 0,-1 0 1,1 0-1,-1 0 0,1 1 0,-1-1 1,0 0-1,0 1 0,1-1 0,-1 0 1,0 1-1,0-1 0,0 1 0,1 0 1,-1-1-1,0 1 0,0-1 0,0 1 1,0 0-1,0 0 0,0 0 0,0 0 1,0-1-1,0 1 0,0 0 0,0 0 1,0 1-1,0-1 0,0 0 0,0 0 1,0 0-1,0 1 0,1-1 0,-1 0 1,0 1-1,0-1 0,-1 1 0,0 1-84,-1 0 0,1 0-1,-1 0 1,1 0-1,0 1 1,0-1 0,0 1-1,0-1 1,0 1 0,0 0-1,1-1 1,-1 1-1,1 0 1,0 0 0,0 0-1,0 0 1,0 0-1,0 0 1,0 6 0,0-2-15,0 1 0,0-1 0,1 1 0,0-1 0,0 1 0,1-1 0,2 12 0,-3-18 2,1 0 0,-1 0 0,1 0 0,0 0 1,-1 0-1,1 0 0,0 0 0,0 0 0,0 0 1,0 0-1,0 0 0,0 0 0,0-1 0,0 1 1,0 0-1,0-1 0,0 1 0,1-1 0,-1 1 1,0-1-1,0 0 0,1 1 0,-1-1 0,0 0 1,0 0-1,1 0 0,-1 0 0,0 0 0,1 0 1,-1 0-1,0 0 0,0-1 0,1 1 0,-1 0 0,0-1 1,0 1-1,2-2 0,2 1 23,1-1 0,-1-1 0,1 1 1,-1-1-1,0 0 0,9-6 0,8-18-23,-19 23-117,0-1-1,0 1 1,0 0 0,1 0-1,-1 0 1,1 1 0,0-1-1,0 1 1,0 0 0,6-3-1,-8 8 81,0-1 0,-1 1 0,1 0 0,-1 0 0,1 0 0,-1 0 0,0 0 0,1 1 0,-1-1 0,0 0 0,-1 0 0,1 1 0,0-1 0,-1 1 0,1 4 0,4 7 61,-4-12-3,0 0 1,0 0 0,0 0-1,0 0 1,0 0 0,0 0-1,1-1 1,-1 1 0,1 0-1,0-1 1,-1 0 0,1 1-1,0-1 1,0 0 0,0 0 0,0 0-1,0 0 1,0 0 0,0 0-1,0 0 1,0-1 0,4 2-1,-2-3 17,1 1 0,-1 0 0,0-1 0,0 1 0,0-1 0,0 0 0,0-1-1,0 1 1,-1-1 0,1 1 0,5-5 0,6-3 8,-1-1 0,-1-1-1,0 0 1,20-23 0,-14 9-302,-16 20-224,0 0 0,0 1 0,1-1-1,0 1 1,0-1 0,0 1-1,0 1 1,7-6 0,-9 9-505,1-1 0,0 1 0,-1 0 0,1-1-1,0 1 1,0 0 0,-1 1 0,1-1 0,0 1 0,-1-1 0,5 2 0,23 2 1140,-28-4 48,0 1 0,-1-1 0,1 0 0,-1 1 0,1-1-1,-1 1 1,1-1 0,-1 1 0,1 0 0,-1-1 0,1 1 0,-1 0 0,0 0 0,1 0 0,-1 0 0,0 0 0,0 0 0,0 1 0,0-1 0,1 2 0,23 36 247,-14-21-53,24 31 2228,-17-27-1882,-2 2 0,24 43 0,-36-60-675,-1 1-1,0 0 1,-1 0 0,1 0 0,-1 0-1,-1 0 1,1 1 0,-2-1 0,1 0-1,-1 1 1,0-1 0,-1 1 0,-3 14-1,4-20 75,-1-1 0,0 1 0,1-1-1,-1 1 1,-1-1 0,1 0 0,0 1-1,-1-1 1,1 0 0,-1 0 0,1 0-1,-1 0 1,0 0 0,0 0 0,0-1-1,0 1 1,0-1 0,0 1 0,-1-1-1,1 0 1,0 0 0,-1 0 0,-3 2-1,4-3-72,0 0-1,0 0 0,0 0 1,0 0-1,0 0 1,0 0-1,0 0 0,0-1 1,0 1-1,1-1 0,-1 1 1,0-1-1,0 0 1,1 0-1,-1 0 0,0 0 1,1 0-1,-1 0 1,1 0-1,-1 0 0,1 0 1,-1-1-1,1 1 0,0-1 1,0 1-1,0-1 1,0 0-1,0 1 0,0-1 1,0 0-1,0 0 0,0-2 1,-3-9-202,0 1 0,1-1 0,0 1 0,2-1 0,-1 0 0,1 0 0,1 0 0,0 0 0,1 0 0,0 1 0,1-1 0,1 0 0,0 1 1,1-1-1,7-17 0,8-10-153,1 1 1,2 2-1,33-44 1,-19 28 533,-33 49-167,0-1 0,-1 0 1,1 0-1,-1 0 0,0 0 0,2-8 0,-4 12-42,0 0 1,0 1-1,0-1 1,0 0-1,0 1 1,0-1-1,0 0 0,0 0 1,0 1-1,0-1 1,0 0-1,0 0 1,-1 1-1,1-1 1,0 0-1,-1 1 0,1-1 1,0 1-1,-1-1 1,1 0-1,-1 0 1,0 0-19,0 1 1,0-1 0,0 1 0,0 0 0,-1-1-1,1 1 1,0 0 0,0 0 0,0 0-1,0 0 1,0 0 0,0 0 0,0 0 0,-1 0-1,1 0 1,0 0 0,0 1 0,0-1-1,-1 1 1,-2 0-8,1 1 1,0 0-1,0 0 0,0 0 0,0 0 1,0 1-1,0-1 0,1 1 0,-1 0 0,1-1 1,-1 1-1,1 0 0,0 1 0,0-1 1,1 0-1,-1 1 0,1-1 0,-1 0 0,0 7 1,0-3 51,0 0 1,0 0 0,1-1-1,0 1 1,0 0 0,1 0-1,0 0 1,0 0 0,2 12-1,-1-17-77,0-1 0,0 1-1,0 0 1,0-1 0,0 1-1,0-1 1,0 1 0,1-1 0,-1 0-1,1 0 1,-1 1 0,1-1-1,-1 0 1,1 0 0,-1 0-1,1-1 1,0 1 0,0 0-1,-1 0 1,1-1 0,0 0 0,0 1-1,0-1 1,0 0 0,0 0-1,0 0 1,-1 0 0,1 0-1,0 0 1,0 0 0,0-1-1,2 0 1,2 0-438,0 0 0,1 0 1,-1-1-1,0 1 0,-1-2 0,1 1 0,0-1 0,8-5 1,-5 1-1824,0-1 0,-1 0 0,12-16 0,2-5-3736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5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7751,'0'0'13741,"-8"9"-12486,4-2-1040,-1 0 0,1-1 0,1 1 0,-1 1 0,1-1 0,0 0-1,1 1 1,-3 12 0,5-17-197,-1-1-1,1 1 0,0-1 1,0 0-1,0 1 0,0-1 0,0 0 1,1 1-1,-1-1 0,1 1 1,0-1-1,-1 0 0,1 0 1,0 0-1,0 1 0,1-1 0,-1 0 1,0 0-1,1 0 0,-1-1 1,1 1-1,-1 0 0,1 0 1,0-1-1,0 1 0,0-1 0,0 0 1,0 1-1,0-1 0,0 0 1,0 0-1,1 0 0,-1-1 1,0 1-1,1-1 0,-1 1 0,0-1 1,1 0-1,4 1 0,37-3 7,-38 2-179,0-1-1,0 0 0,0 1 0,0 0 1,0 1-1,0-1 0,0 1 1,11 3-1,-16-3 208,1 0-1,-1 0 1,0 0-1,0 1 1,0-1 0,0 0-1,0 0 1,0 1-1,0-1 1,-1 0 0,1 1-1,0-1 1,-1 1 0,1-1-1,-1 1 1,1-1-1,-1 1 1,0 0 0,0-1-1,0 1 1,0-1-1,0 1 1,0 0 0,0-1-1,0 1 1,-1-1-1,1 1 1,0-1 0,-1 1-1,0-1 1,1 1-1,-1-1 1,-1 2 0,0 4 309,-1-1 1,0 1 0,-1-1 0,0 0-1,0 0 1,-5 6 0,7-9-289,-1-1 0,0 1 0,0-1 0,1 0 0,-1 0 0,-1 0 0,1 0 0,0 0 1,0-1-1,-1 1 0,-4 1 0,8-3-138,-1 0 1,1 0-1,-1 0 1,0 0-1,1 0 1,-1 0-1,1 0 0,-1 0 1,1 0-1,-1 0 1,1-1-1,-1 1 1,0 0-1,1 0 1,-1 0-1,1-1 1,-1 1-1,1 0 0,-1-1 1,1 1-1,0 0 1,-1-1-1,1 1 1,-1 0-1,1-1 1,0 1-1,-1-2 1,0 1-258,1-1 0,-1 0 0,1 0 1,0 0-1,-1 1 0,1-1 0,0 0 1,0 0-1,0 0 0,0 0 0,1 0 1,-1 0-1,1-1 0,0-1-733,0 1-1,0 0 1,0 0-1,1 1 1,-1-1-1,1 0 0,-1 0 1,1 1-1,0-1 1,4-3-1,13-11-9701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5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79 279 10442,'0'0'12604,"-10"2"-12407,8-2-191,-1 0 34,0 0 0,0 0 1,1 1-1,-1-1 0,0 1 0,0-1 1,1 1-1,-1 0 0,1 0 0,-1 0 1,1 0-1,-1 1 0,1-1 0,0 1 1,-1-1-1,1 1 0,0 0 1,0 0-1,0 0 0,0 0 0,1 0 1,-1 0-1,0 0 0,1 1 0,0-1 1,-1 1-1,1-1 0,0 1 0,0-1 1,1 1-1,-1 0 0,1-1 0,-1 1 1,1 4-1,0-6-33,0-1 0,0 1 0,0 0 0,0-1 1,0 1-1,0 0 0,1-1 0,-1 1 0,0-1 0,0 1 0,1 0 0,-1-1 0,0 1 0,1-1 1,-1 1-1,1-1 0,-1 1 0,1-1 0,-1 0 0,1 1 0,-1-1 0,1 1 0,-1-1 1,1 0-1,-1 1 0,1-1 0,0 0 0,0 1 0,27 0 151,-22-1-140,0-1 1,0 0-1,-1 0 0,1-1 0,0 0 0,10-5 0,-6 0-163,-1 0-1,0-1 0,0 0 1,-1-1-1,15-18 1,-19 21 68,0 0 0,-1 0 1,1 0-1,-1 0 0,0 0 1,-1 0-1,1-1 0,-1 0 0,-1 1 1,1-1-1,0-13 0,-2 20 115,0 1 12,0 1 1,-1 0-1,1-1 1,0 1 0,0-1-1,0 1 1,1 0-1,-1-1 1,0 1-1,0-1 1,1 1-1,-1 0 1,1-1 0,0 1-1,-1-1 1,3 3-1,-1-3 11,1 1 0,0-1 0,0 0 0,0 0 0,0 0 0,0-1-1,0 1 1,0-1 0,0 0 0,0 1 0,1-1 0,-1-1 0,0 1 0,0 0-1,0-1 1,0 0 0,0 1 0,0-1 0,0 0 0,0-1 0,-1 1 0,1 0-1,0-1 1,0 0 0,-1 1 0,4-4 0,4-3-23,0 0 1,-1-1-1,1 0 0,-2 0 1,10-12-1,-12 12-84,0 0-1,-1 0 1,1-1-1,-2 1 1,1-1 0,-2 0-1,1 0 1,-1-1-1,-1 1 1,0-1 0,0 1-1,0-16 1,-20 83 126,14-36 55,2 1-1,0-1 1,1 0 0,5 43-1,-4-56-141,1-1 0,0 0 0,1 0 0,0 0 0,0 0 0,0 0 0,1 0 0,0 0 0,1-1 0,-1 1 0,1-1-1,0 0 1,1 0 0,0 0 0,0-1 0,0 0 0,0 0 0,7 5 0,-12-11-47,0 1 0,0 0-1,0 0 1,0 0 0,0 0-1,0-1 1,0 1 0,0 0 0,0 0-1,0 0 1,0 0 0,0-1 0,0 1-1,0 0 1,0 0 0,0 0-1,0 0 1,0-1 0,0 1 0,0 0-1,0 0 1,0 0 0,0 0 0,0-1-1,0 1 1,0 0 0,1 0 0,-1 0-1,0 0 1,0 0 0,0 0-1,0-1 1,0 1 0,1 0 0,-1 0-1,0 0 1,0 0 0,0 0 0,0 0-1,0 0 1,1 0 0,-1 0-1,0 0 1,0 0 0,0 0 0,1 0-1,-1 0 1,0 0 0,-10-16-324,-33-25 196,26 27 253,0-1 0,1-1 0,1 0 0,1-1 0,0-1 0,-19-34-1,33 52-24,-1-1 0,1 1 0,0 0-1,0-1 1,0 1 0,0 0 0,0-1 0,0 1-1,0 0 1,0-1 0,0 1 0,0 0-1,0-1 1,0 1 0,0 0 0,0-1-1,0 1 1,0 0 0,0-1 0,0 1-1,0 0 1,0 0 0,1-1 0,-1 1-1,0 0 1,0-1 0,0 1 0,1 0-1,-1 0 1,0-1 0,0 1 0,1 0-1,-1 0 1,0 0 0,1-1 0,16-3 560,29 4-659,-32 0 228,53 2-179,4 0-1607,-23-4-2678,0-7-5224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3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2560 4933,'0'0'12785,"10"-4"-11632,27-16-345,-1-2 0,0-1 0,-2-2 1,46-43-1,-29 26-583,717-661 236,-245 211-351,414-272 1426,-899 735-1364,114-93 194,152-111 101,-290 222-263,-17 10 958,-9 10-1785,5 3-2880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5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4004,'0'0'20531,"5"10"-19741,-2-5-732,-1 1 1,0-1-1,0 1 0,0 0 0,-1 0 0,1-1 1,-2 1-1,1 0 0,-1 0 0,0 0 0,0 0 1,0 0-1,-1 0 0,0 0 0,0 0 0,0 0 0,-1 0 1,0 0-1,-3 6 0,-29 66 327,19-46-277,1 1 1,1 0 0,2 1 0,-7 38 0,18-71-98,-1 0 1,1 1-1,0-1 1,0 1-1,-1-1 1,1 0-1,0 1 1,0-1-1,0 1 1,0-1-1,1 0 0,-1 1 1,0-1-1,1 0 1,-1 1-1,1-1 1,-1 0-1,1 1 1,-1-1-1,1 0 1,0 0-1,0 0 1,0 0-1,-1 0 0,1 0 1,0 0-1,0 0 1,1 0-1,-1 0 1,0 0-1,0 0 1,0-1-1,0 1 1,3 0-1,1 0 57,1 0 0,-1-1 0,0 1 1,0-2-1,1 1 0,-1 0 0,0-1 0,8-2 0,20-6-217,0-2-1,-1-1 1,47-25-1,-58 22-3285,-14-1-4132,-5 3-3948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5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0 14061,'0'0'13053,"-11"4"-12867,-5 2-21,0 2 0,0 0 0,-27 17 0,37-21-124,0 1 1,0-1-1,0 1 0,0 0 1,1 0-1,0 1 0,0-1 1,0 1-1,1 0 1,0 1-1,0-1 0,1 1 1,-6 12-1,9-18-41,0 1-1,0-1 1,0 0-1,0 0 1,0 0 0,0 0-1,1 0 1,-1 0-1,0 0 1,0 0 0,1 0-1,-1 0 1,1 0-1,-1 0 1,1 0 0,-1-1-1,1 1 1,0 0-1,0 0 1,-1 0 0,1-1-1,0 1 1,0 0-1,0-1 1,-1 1 0,1-1-1,0 1 1,0-1-1,0 1 1,0-1 0,0 0-1,0 1 1,0-1-1,0 0 1,0 0 0,0 0-1,2 0 1,56 6-41,-30-5 6,-25 0 20,1 0 0,-1 0-1,1 0 1,-1 1 0,1-1-1,-1 1 1,0 0-1,0 1 1,0-1 0,0 1-1,0-1 1,-1 1 0,5 4-1,-7-6 15,-1 0 0,1 0 0,0 0 0,0 0 0,-1 1 0,1-1 0,-1 0-1,1 0 1,-1 1 0,1-1 0,-1 0 0,0 1 0,1-1 0,-1 0 0,0 1 0,0-1-1,0 0 1,0 1 0,-1 0 0,0 1 19,1-1 1,-1 0-1,0 1 0,-1-1 1,1 0-1,0 0 0,0 0 0,-1 0 1,0 0-1,1-1 0,-1 1 1,0 0-1,0-1 0,-2 2 1,-3 3 147,0-1 0,-1 0 0,0-1 1,0 0-1,0 0 0,0-1 0,0 0 1,-1 0-1,1-1 0,-1 0 0,0-1 1,0 1-1,-11-1 0,20-2-336,-1 1-1,1 0 1,0 0 0,-1 0-1,1-1 1,0 1 0,0 0 0,-1-1-1,1 1 1,0 0 0,0 0-1,0-1 1,-1 1 0,1 0-1,0-1 1,0 1 0,0 0-1,0-1 1,0 1 0,0-1-1,0 1 1,0 0 0,0-1-1,0 1 1,0 0 0,0-1-1,0 1 1,0 0 0,0-1-1,0 1 1,0-1 0,0 1-1,0 0 1,1-1 0,-1 1-1,3-10-7539,5 0-6410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5509,'0'0'17062,"-4"10"-16854,-92 230 2506,85-204-2196,1 1 1,2 1-1,1-1 0,2 1 1,0 40-1,5-75-575,0-1 0,0 1 0,0-1-1,0 1 1,0 0 0,1-1 0,0 1 0,-1-1 0,1 1 0,0-1-1,0 0 1,0 1 0,1-1 0,-1 0 0,0 0 0,1 0 0,0 0-1,-1 0 1,1 0 0,0 0 0,0 0 0,0-1 0,3 3 0,-2-3-777,1 1 0,0-1 0,-1 1 0,1-1 0,0 0 0,-1 0 0,1-1 0,0 1 0,7-1 1,10 0-6945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1.4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0 13325,'0'0'7457,"-3"8"-6800,1-4-545,0 1 1,1-1 0,-1 1-1,1-1 1,0 1-1,0-1 1,1 1-1,-1 0 1,1-1-1,0 1 1,0 0-1,1-1 1,-1 1-1,1-1 1,0 1-1,0 0 1,1-1-1,-1 0 1,1 1-1,0-1 1,0 0-1,1 0 1,-1 0-1,1 0 1,4 5-1,-2-4-115,0 0-1,0-1 1,0 0-1,0 0 1,1-1 0,0 1-1,-1-1 1,1 0-1,0-1 1,1 1-1,-1-1 1,0 0-1,1-1 1,-1 0-1,1 0 1,-1 0-1,1-1 1,-1 0-1,8 0 1,-6-1-466,0 0 0,1-1-1,-1 0 1,0 0 0,0-1 0,9-4 0,-9 3-965,0-1 0,-1 1 0,1-1 0,-1-1-1,12-10 1,2-8-5046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7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16 5733,'0'0'22448,"0"10"-22202,-2 25-103,0-14 43,1 1-1,1 0 1,4 32 0,-4-53-174,1-1 0,-1 1 0,0-1 0,0 1 0,1-1 0,-1 1 0,0-1 0,1 1 0,-1-1 0,1 1 0,-1-1 0,1 1 0,-1-1 0,1 0 0,-1 1 0,1-1 0,-1 0 0,1 0 0,-1 1 0,1-1 0,0 0 0,-1 0 0,1 0 0,-1 0 0,1 0 0,0 0 0,-1 0 0,1 0 0,-1 0 0,1 0 0,0 0 0,-1 0 0,1 0 0,-1 0 0,1-1 0,0 1 0,-1 0 0,1 0 0,-1-1 0,1 1 0,-1 0 0,1-1 0,-1 1 0,1-1 0,24-16 510,78-110-159,-102 131-390,0 1 0,0-1-1,0 1 1,-1-1 0,0 1-1,0-1 1,0 7 0,-4 10 41,2-10 17,1 0-1,0 0 0,0 1 0,2 15 0,0-27 12,1 0 0,-1 0-1,1 0 1,-1 0 0,0 0 0,1 0 0,-1-1 0,0 1-1,1 0 1,-1-1 0,0 1 0,1-1 0,-1 0-1,0 1 1,0-1 0,0 0 0,3-2 0,6-6-53,1-2-1,-2 1 1,1-1 0,-1-1 0,-1 0 0,0 0 0,-1-1-1,0 0 1,-1 0 0,9-27 0,-15 33-2435,0 3-2505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28:27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 7431,'0'0'16351,"8"8"-15320,0 1-788,0 0 0,-1 1-1,0 0 1,-1 1 0,0-1 0,0 1 0,-1 1 0,-1-1 0,0 0 0,0 1 0,-1 0 0,-1 0-1,2 18 1,-3-8 21,-2 0 0,0 0 0,-2 0 0,0 0 0,-2 0 0,0-1-1,-1 1 1,-13 27 0,0-7-619,-2 0-1,-51 74 0,36-70-2650,8-20-2396,0-7-5493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8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50 345 7655,'4'-12'1959,"2"-8"-937,9-35 2272,1 17 4466,-18 68-6264,3-10-1385,-11 42 167,-31 102 0,3-12-82,44-184-1985,6-26-2679,-2 0 0,2-67 0,-11 39 5082,-1 55 3689,3 64 354,11 22-3353,-5-19-768,-5-17-360,5 22 787,14 39 1,-20-70-828,0-1-1,1 0 1,1 0 0,-1 0 0,1 0 0,1-1 0,0 0 0,0 0 0,0 0 0,8 6 0,5-4 9,-18-10-145,-1 0-1,0 0 1,0 0 0,1 0-1,-1 0 1,0 0 0,1 0-1,-1 0 1,0 0 0,1 0-1,-1 0 1,0 0 0,0 0-1,1 0 1,-1 0 0,0-1-1,1 1 1,-1 0 0,0 0-1,0 0 1,0 0 0,1-1-1,-1 1 1,0 0 0,0 0-1,0-1 1,1 1 0,-1 0-1,0 0 1,0-1 0,0 1-1,0 0 1,1-1-1,-1-1-18,0 0 0,0 0 1,-1 1-1,1-1 0,0 0 0,-1 0 0,1 0 0,-1 0 0,1 1 0,-1-1 0,0 0 0,1 1 0,-1-1 0,0 0 0,0 1 0,-1-1 0,0-1 0,-19-20-71,12 14 83,1 0 0,-1-1 0,2 0 0,-13-21 0,19 28 5,0 1-1,0 0 0,0 0 0,0-1 0,1 1 1,-1 0-1,0-1 0,1 1 0,0 0 0,0-1 1,0 1-1,0-1 0,0 1 0,0-1 1,1 1-1,-1 0 0,1-1 0,-1 1 0,1 0 1,0-1-1,0 1 0,0 0 0,0 0 1,1 0-1,-1 0 0,0 0 0,1 0 0,0 0 1,-1 0-1,1 1 0,2-3 0,5-3-6,-1 0 0,1 1 0,1-1 0,-1 2 0,1-1 0,0 2-1,1-1 1,-1 1 0,1 1 0,-1 0 0,1 0 0,0 1 0,0 0 0,0 1 0,1 0-1,16 2 1,-25 0 11,0 0 1,-1 0-1,1 0 0,0 0 0,0 1 0,0-1 0,-1 1 0,1-1 0,-1 1 0,1 0 0,-1 0 0,0 0 0,0 1 0,0-1 1,0 1-1,0-1 0,0 1 0,-1-1 0,1 1 0,-1 0 0,1 3 0,1 0 192,0 1 0,-1-1 0,0 1 0,-1-1 0,1 1 0,-1 8 0,-2-47-191,-3 0-1,0 0 0,-15-52 0,9 43-128,55 33-221,-37 6 356,-1-2 1,1 1-1,-1-1 0,0 0 0,0 0 1,-1-1-1,1 0 0,-1 0 1,0 0-1,-1-1 0,1 0 1,-1 0-1,0-1 0,4-7 1,-5 8-11,-1 1 1,0-1 0,0 0-1,0 0 1,-1 0 0,0 0-1,0 0 1,-1 0 0,0-1-1,0 1 1,0-1 0,-1 1-1,0 0 1,0-1 0,-1 1-1,1-1 1,-1 1 0,-3-8-1,4 13-4,0-1 0,-1 1 0,1-1 0,-1 1 0,1-1 0,-1 1 0,0-1 0,1 1 0,-1 0 0,0-1 0,0 1 0,0 0-1,0 0 1,0 0 0,0 0 0,-1 0 0,1 0 0,0 0 0,0 0 0,-1 0 0,1 0 0,-1 1 0,1-1 0,0 1 0,-1-1 0,1 1-1,-1-1 1,0 1 0,-2 0 0,3 0 0,-1 1-1,1-1 0,-1 1 1,1 0-1,0-1 1,0 1-1,-1 0 0,1 0 1,0 0-1,0 0 1,0 0-1,0 0 0,0 0 1,0 1-1,0-1 1,0 0-1,1 0 0,-1 1 1,0-1-1,1 1 1,-1-1-1,1 0 0,-1 1 1,1-1-1,0 1 1,0-1-1,0 1 0,0-1 1,0 4-1,-1 12 112,1 1 0,1-1-1,1 1 1,0-1 0,1 0-1,1 0 1,1 0 0,7 18 0,-11-30-76,1 0 1,0-1-1,1 1 1,-1-1-1,1 0 1,0 1-1,0-1 1,0 0-1,1-1 1,-1 1 0,1-1-1,0 1 1,0-1-1,0 0 1,0-1-1,1 1 1,-1-1-1,1 1 1,-1-1-1,1-1 1,0 1-1,0-1 1,0 0-1,0 0 1,0 0 0,0-1-1,0 1 1,0-1-1,0-1 1,0 1-1,0-1 1,8-1-1,-11 1-20,1 0 0,-1 0 0,1 0 0,-1-1 0,1 1 0,-1 0 0,0-1 0,0 0 0,0 0 0,0 1 0,0-1 0,0 0 0,0-1 0,-1 1 0,1 0 0,-1 0 0,1-1 0,-1 1 0,0-1 0,0 1 0,0-1 0,0 0 0,-1 1 0,1-1 0,-1 0 0,1 1 0,-1-1 0,0 0 0,0 0 0,0 1 0,0-1 0,-1-3 0,1 3 0,-1 0-1,1 0 1,-1-1 0,1 1 0,-1 0 0,0 0-1,0 0 1,0 0 0,-1 0 0,1 0-1,-1 0 1,1 0 0,-1 1 0,0-1-1,0 1 1,0-1 0,-1 1 0,1 0 0,0-1-1,-1 1 1,1 1 0,-1-1 0,0 0-1,0 1 1,0-1 0,0 1 0,-4-2 0,6 3-13,1 0 1,0-1 0,-1 1 0,1 0 0,-1 0 0,1 0 0,0 0 0,-1-1-1,1 1 1,-1 0 0,1 0 0,0 0 0,-1 0 0,1 0 0,-1 0-1,1 0 1,0 0 0,-1 0 0,1 0 0,-1 0 0,1 1 0,-1-1 0,1 0-1,0 0 1,-1 0 0,1 0 0,0 1 0,-1-1 0,1 0 0,0 0 0,-1 1-1,1-1 1,0 0 0,-1 1 0,1-1 0,0 0 0,0 1 0,-1-1 0,1 0-1,0 1 1,0-1 0,0 0 0,0 1 0,0-1 0,-1 1 0,1-1 0,0 0-1,0 1 1,0-1 0,0 1 0,0-1 0,0 0 0,0 1 0,0-1 0,0 1-1,0-1 1,1 0 0,-1 1 0,0-1 0,0 1 0,0-1 0,0 0 0,1 1-1,-1-1 1,0 0 0,0 1 0,1-1 0,-1 1 0,21 23-129,-17-22 135,-1 0 0,1 0-1,0 0 1,0 0 0,0-1 0,0 1 0,0-1 0,1 0-1,-1 0 1,0-1 0,0 1 0,1-1 0,-1 0 0,0 0 0,1-1-1,-1 1 1,0-1 0,0 0 0,1 0 0,-1 0 0,0 0-1,0-1 1,0 0 0,0 0 0,-1 0 0,1 0 0,6-5-1,-5 3-41,-1-1-1,1 1 1,-1-1-1,0 0 1,0 0-1,0 0 1,-1-1-1,0 1 1,0-1-1,0 0 1,-1 0-1,0 0 1,0 0-1,0 0 0,-1-1 1,0 1-1,0 0 1,0-8-1,-1 13 39,0 0 0,0 1 1,0-1-1,0 0 0,0 0 0,0 0 0,0 0 0,0 0 0,-1 0 0,1 0 0,0 0 0,-1 0 0,1 0 0,0 0 1,-1 1-1,1-1 0,-1 0 0,1 0 0,-1 0 0,0 1 0,1-1 0,-1 0 0,0 1 0,1-1 0,-1 1 0,0-1 1,0 0-1,0 1 0,1 0 0,-1-1 0,0 1 0,0 0 0,0-1 0,0 1 0,0 0 0,0 0 0,0 0 0,0-1 1,0 1-1,-1 1 0,0-1-7,1 0 0,-1 0 0,1 1 0,-1-1 1,1 1-1,-1-1 0,1 1 0,-1 0 0,1 0 1,-1-1-1,1 1 0,0 0 0,0 0 0,-1 0 0,1 1 1,0-1-1,0 0 0,0 0 0,0 1 0,0-1 1,1 0-1,-1 1 0,-1 1 0,1 3 31,-1 0 0,1 0 0,0 0 0,0 0 0,1 0 0,0 0 0,0 1 0,0-1 0,1 0 0,-1 0 0,2 0 0,1 7 0,-2-11-12,0 0 0,-1 0 0,1 0 0,0 0 0,0 0-1,1-1 1,-1 1 0,0 0 0,0-1 0,1 1-1,-1-1 1,1 1 0,-1-1 0,1 0 0,0 0-1,0 1 1,-1-1 0,1 0 0,0-1 0,0 1 0,0 0-1,0-1 1,0 1 0,0-1 0,0 1 0,0-1-1,0 0 1,0 0 0,0 0 0,0 0 0,0 0-1,1 0 1,-1-1 0,0 1 0,0-1 0,0 1 0,0-1-1,-1 0 1,5-2 0,-2 1-12,0-1 0,-1 1 0,1-1 0,0 0 0,-1 0-1,0 0 1,1 0 0,-1-1 0,-1 0 0,1 1 0,0-1 0,-1 0 0,0 0 0,0 0 0,2-7 0,21-70-1160,-23 73 912,-1 12 100,0-1 1,0 1-1,1 0 1,-1-1-1,1 1 1,-1-1-1,1 1 1,0-1-1,1 0 1,-1 0-1,0 0 1,1 0-1,0 0 1,0-1-1,-1 1 1,2-1 0,-1 0-1,0 0 1,0 0-1,1 0 1,-1 0-1,1-1 1,4 2-1,-6-3-254,0 0 0,0 0 0,0 0 0,0-1-1,0 1 1,0-1 0,0 1 0,0-1 0,0 0 0,0 1-1,0-1 1,0 0 0,-1-1 0,1 1 0,0 0 0,-1 0 0,1-1-1,-1 1 1,1-1 0,-1 1 0,0-1 0,0 1 0,0-1-1,0 0 1,0 0 0,2-3 0,12-21-5668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8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17 3972,'-11'-16'9818,"6"29"-5563,6 33-3199,4-25-918,0-1 0,1 0 0,1-1 0,1 0 0,0 0 0,2 0 0,0-1 0,1-1 0,1 0-1,0 0 1,2-1 0,20 19 0,-40-38-537,0-1-1,-1 1 0,1 1 0,-1-1 0,1 1 1,-1 0-1,-11-2 0,9 3 689,1 0 0,0-1-1,0-1 1,0 1 0,0-1 0,1-1-1,-1 1 1,1-1 0,0 0 0,0-1 0,-7-6-1,13 10-177,1 0 0,0 1-1,-1-1 1,1 0 0,0 0-1,0 0 1,0 0 0,0 0 0,0 0-1,0 0 1,0 0 0,0 0-1,1 0 1,-1 0 0,0 0-1,0 1 1,1-1 0,-1 0-1,1 0 1,-1 0 0,0 0-1,1 1 1,0-1 0,-1 0-1,1 0 1,-1 1 0,1-1 0,0 0-1,0 1 1,-1-1 0,1 1-1,0-1 1,0 1 0,0 0-1,-1-1 1,3 0 0,41-23 211,-33 18 28,-4 2-746,34-21 1412,-25 9-2641,-13 0-4140,-8 10-603,-10 2-4437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10282,'0'0'11338,"70"-7"-17648,-41 3-160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9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13549,'0'0'12331,"-7"7"-11962,-19 22-273,25-29-116,1 0 1,-1 1 0,1-1-1,-1 0 1,1 1-1,-1-1 1,1 1-1,-1-1 1,1 0 0,0 1-1,-1-1 1,1 1-1,0 0 1,-1-1-1,1 1 1,0-1-1,0 1 1,-1-1 0,1 1-1,0 0 1,0-1-1,0 1 1,0-1-1,0 1 1,0 0 0,0-1-1,0 1 1,0 0-1,0-1 1,0 1-1,0-1 1,0 1 0,1 0-1,-1-1 1,0 1-1,0-1 1,1 1-1,-1-1 1,0 1-1,1-1 1,-1 1 0,1-1-1,-1 1 1,1-1-1,-1 1 1,0-1-1,1 0 1,0 1 0,-1-1-1,1 0 1,-1 1-1,1-1 1,-1 0-1,1 0 1,0 0-1,-1 1 1,2-1 0,40 2-1404,-32-2 1597,-8 0-171,0 0-1,1 0 0,-1 1 0,0-1 1,0 1-1,0-1 0,1 1 1,-1 0-1,0 0 0,0 0 0,0 0 1,0 0-1,0 0 0,-1 0 0,1 1 1,0-1-1,0 1 0,-1-1 1,1 1-1,-1 0 0,0 0 0,1 0 1,-1-1-1,0 1 0,0 0 1,0 1-1,0-1 0,0 0 0,-1 0 1,1 0-1,-1 0 0,1 1 0,-1-1 1,0 4-1,0-2-24,-1 0-1,1 0 1,-1 0-1,0 1 1,-1-1-1,1 0 1,-1 0-1,1 0 1,-1-1-1,0 1 1,-1 0 0,1-1-1,-1 1 1,1-1-1,-1 0 1,0 0-1,0 0 1,-4 3-1,-13 2-2726,6-7-2878,0-2-9395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9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72 10474,'0'0'7303,"-10"2"-6246,4 0-965,0 1 0,-1 0 0,1-1 0,1 2 0,-1-1 0,0 1 0,1 0 0,0 0 0,0 1 0,0-1 0,0 1 0,1 0 0,0 0 0,0 1 0,0-1 0,0 1 0,1 0 0,0 0 0,1 0 0,-4 11 0,3-8 30,0 0 0,1 1-1,0-1 1,0 0-1,1 1 1,0-1-1,1 1 1,2 17 0,-2-26-114,0 0 1,0 0-1,0-1 1,1 1-1,-1 0 0,0 0 1,1-1-1,-1 1 1,0 0-1,1-1 1,-1 1-1,1 0 1,-1-1-1,1 1 1,-1-1-1,1 1 0,0-1 1,-1 1-1,1-1 1,0 1-1,-1-1 1,1 1-1,0-1 1,-1 0-1,1 0 1,0 1-1,0-1 1,-1 0-1,1 0 0,0 0 1,0 0-1,0 0 1,-1 0-1,1 0 1,0 0-1,0 0 1,0 0-1,-1 0 1,1 0-1,0-1 0,0 1 1,-1 0-1,1-1 1,0 1-1,0 0 1,-1-1-1,1 1 1,0-1-1,-1 1 1,1-1-1,33-27 239,-23 12-218,-2-1 0,0 0 0,-1 0 0,-1-1 0,-1 0 0,8-32 0,-2 75-251,-9-15 360,0 0 1,1-1-1,0 0 0,0 1 1,1-2-1,9 13 1,-12-19-64,0-1 0,0 0 1,0 0-1,0 0 0,1 0 0,-1 0 1,0 0-1,1-1 0,-1 1 0,1-1 1,-1 0-1,0 1 0,1-1 0,-1 0 1,1-1-1,-1 1 0,0 0 0,1-1 1,-1 1-1,1-1 0,-1 1 0,0-1 1,0 0-1,1 0 0,-1 0 0,0-1 1,0 1-1,0 0 0,0-1 0,0 0 1,-1 1-1,3-4 0,9-6 36,-2-1 0,0-1 0,15-21 0,-20 26-113,10-17-1,-12 18-68,0 0 0,1 0 1,-1 1-1,1-1 0,1 1 0,-1 0 0,1 1 1,7-6-1,-11 10-412,1 0 0,-1 0 0,1 0 1,-1 0-1,1 0 0,0 1 0,-1 0 1,1-1-1,0 1 0,3 0 0,-4 0 45,0 1-1,0-1 0,0-1 1,0 1-1,0 0 0,0 0 1,0-1-1,0 1 0,0-1 1,0 0-1,0 1 0,0-1 1,0 0-1,0 0 0,0-1 1,-1 1-1,1 0 0,1-2 1,14-14-4901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30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4 192 9385,'0'0'4313,"-1"8"-2599,0 5-1306,0 0 1,1 1-1,0-1 0,1 1 1,1-1-1,0 0 1,6 20-1,24 45 1560,13 38-1750,-42-104-193,0-1 0,0 1 0,-1-1 0,-1 1 0,0 0 0,0 0 0,-3 23 0,2-35-20,0 0-1,0 1 0,0-1 1,0 0-1,0 1 1,0-1-1,0 0 0,0 1 1,0-1-1,0 0 0,0 1 1,0-1-1,0 0 1,0 1-1,0-1 0,0 0 1,-1 1-1,1-1 1,0 0-1,0 1 0,0-1 1,0 0-1,-1 0 0,1 1 1,0-1-1,0 0 1,-1 0-1,1 0 0,0 1 1,0-1-1,-1 0 1,1 0-1,0 0 0,-1 0 1,1 1-1,0-1 0,-1 0 1,1 0-1,0 0 1,-1 0-1,1 0 0,0 0 1,-1 0-1,1 0 1,0 0-1,-1 0 0,1 0 1,0 0-1,-1 0 0,1 0 1,0 0-1,-1-1 1,1 1-1,0 0 0,0 0 1,-1 0-1,1 0 1,0-1-1,0 1 0,-1 0 1,1 0-1,0-1 0,-1 1 1,-12-19 184,8-1-260,1 0 0,0 0 0,2 0 0,0-1 0,2 1 0,0 0 0,4-33 0,5-4-238,23-79 1,-15 78 276,-8 33 0,-2 0 0,-1-1 0,-1 1 0,4-45 0,-12 62 21,-4 15-6,-5 15 61,7-8 150,1 1 1,1 0-1,0 0 1,1 0 0,0 0-1,1 0 1,1 0-1,2 26 1,-2-39-196,1-1 1,-1 1-1,0-1 0,0 1 1,0-1-1,1 0 1,-1 1-1,1-1 0,-1 1 1,1-1-1,0 0 1,0 1-1,-1-1 0,1 0 1,0 0-1,0 0 1,0 0-1,0 0 0,0 0 1,0 0-1,1 0 1,-1 0-1,0 0 0,0 0 1,1-1-1,-1 1 1,1 0-1,-1-1 0,0 1 1,1-1-1,-1 0 1,1 0-1,-1 1 0,1-1 1,-1 0-1,1 0 1,-1 0-1,1 0 0,-1-1 1,1 1-1,-1 0 1,1-1-1,-1 1 0,0-1 1,1 1-1,-1-1 1,0 0-1,2 0 0,4-3-431,-1 1-1,0-1 0,0 0 1,0 0-1,-1 0 0,1-1 0,-1 0 1,8-10-1,7-18-5146,-1-4-2903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30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11050,'0'0'5963,"-4"10"-4591,-2 10-757,1-1 1,-5 37-1,8-46-417,1 0 0,0 0 1,1 0-1,1 1 0,-1-1 1,1 0-1,1 0 0,5 18 0,-6-26-191,0 1-1,0-1 0,1 0 1,-1 0-1,1 0 0,-1 0 0,1 0 1,0-1-1,0 1 0,0 0 1,0-1-1,0 0 0,0 1 0,0-1 1,0 0-1,0 0 0,1 0 1,-1 0-1,0 0 0,1-1 0,-1 1 1,1-1-1,-1 1 0,1-1 1,-1 0-1,4 0 0,8-1-280,1 0-1,0-1 0,22-5 1,8-1-666,-43 8 1006,-1-1 0,1 1-1,-1 0 1,1 0 0,-1 0-1,1 0 1,-1 0 0,0 0 0,1 1-1,-1-1 1,1 0 0,-1 1 0,1-1-1,-1 1 1,0-1 0,1 1 0,-1 0-1,0 0 1,0-1 0,0 1-1,1 0 1,-1 0 0,0 0 0,0 0-1,0 0 1,0 1 0,-1-1 0,1 0-1,1 2 1,-2-1 123,0 1 0,0-1-1,0 0 1,0 1 0,0-1-1,0 1 1,-1-1 0,1 0-1,-1 1 1,0-1 0,0 0-1,0 1 1,0-1 0,0 0 0,0 0-1,0 0 1,-1 0 0,-1 2-1,-5 7 360,-1 0 1,0 0-1,-17 14 0,23-22-528,0-1 1,1 0 0,-1 0-1,0 0 1,0 0 0,0 0-1,0 0 1,0-1-1,-1 0 1,1 1 0,0-1-1,-1-1 1,1 1 0,-1 0-1,1-1 1,-1 0 0,1 0-1,-1 0 1,-6-1-1,8 1-227,1-1-1,-1-1 0,1 1 0,-1 0 1,1 0-1,-1 0 0,1-1 0,-1 1 1,1-1-1,0 1 0,0-1 0,0 0 0,0 1 1,0-1-1,0 0 0,1 0 0,-1 1 1,0-1-1,1 0 0,-1 0 0,1 0 1,0 0-1,0 0 0,0 0 0,0 0 0,0-4 1,0 2-796,0 0 0,1 0 0,-1-1 1,1 1-1,0 0 0,0-1 0,0 1 0,0 0 1,1 0-1,0 0 0,2-5 0,13-10-6716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31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1 458 6278,'0'0'15305,"0"0"-15300,0 0-1,0 0 1,0 0 0,0 0-1,0 0 1,1-1-1,-1 1 1,0 0 0,0 0-1,0 0 1,0 0-1,1 0 1,-1 0 0,0 0-1,0 0 1,0 0-1,0-1 1,1 1 0,-1 0-1,0 0 1,0 0 0,0 0-1,1 0 1,-1 0-1,0 0 1,0 0 0,0 0-1,0 0 1,1 1-1,-1-1 1,0 0 0,0 0-1,0 0 1,1 0-1,-1 0 1,0 0 0,0 0-1,0 0 1,0 0 0,0 1-1,1-1 1,-1 0-1,0 0 1,2 29 179,-2-24-7,-1 1 0,1-1 0,1 0 0,-1 0-1,1 1 1,0-1 0,2 7 0,-3-11-148,1-1 0,-1 1 0,1 0 0,-1 0 0,1-1 0,-1 1 0,1 0 0,-1-1 1,1 1-1,0-1 0,-1 1 0,1-1 0,0 1 0,-1-1 0,1 1 0,0-1 0,0 1 0,-1-1 0,1 0 0,2 1 0,-1-1-14,0 0-1,0 0 0,0 0 1,0-1-1,0 1 1,0 0-1,0-1 1,0 1-1,0-1 1,0 0-1,0 0 0,2-1 1,1-1-10,0 0 1,-1 0-1,0-1 1,0 0-1,0 1 1,0-2-1,-1 1 1,1 0-1,-1 0 1,0-1-1,0 0 1,-1 0-1,1 0 1,-1 0-1,0 0 1,-1 0-1,2-6 1,0-3-130,0 1 1,-1-1 0,0 0 0,-2 0 0,0-23-1,-3 28-321,0 12 163,3-2 282,0 0-1,0-1 1,0 1 0,0 0 0,0-1-1,0 1 1,0-1 0,0 1-1,0 0 1,0-1 0,1 1 0,-1 0-1,0-1 1,0 1 0,0-1-1,1 1 1,-1-1 0,0 1-1,1-1 1,-1 1 0,1-1 0,-1 1-1,0-1 1,1 1 0,-1-1-1,1 0 1,-1 1 0,1-1-1,0 0 1,-1 1 0,1-1 0,2 1 15,0 0 0,1-1 0,-1 0 0,0 1 0,0-1 0,0 0 0,0-1 0,0 1 0,0 0 0,1-1 0,-1 0 0,0 0 0,0 0 1,-1 0-1,1 0 0,0 0 0,0-1 0,0 0 0,-1 1 0,1-1 0,-1 0 0,1 0 0,-1 0 0,0-1 0,0 1 0,0 0 0,3-6 0,6-8 0,0 0-1,-2 0 1,11-24-1,-17 34-13,7-15 19,-2 0 0,0-1 1,-2 0-1,0 0 0,-2 0 0,0 0 0,-1-1 0,-1-30 1,-3 45 258,-2 15-134,-1 16-105,2 6 229,3-1 0,0 1 0,2-1 0,10 49 0,-10-65-155,0 0 0,1 0-1,1-1 1,-1 1 0,2-1-1,0 0 1,0-1-1,1 1 1,0-1 0,1-1-1,0 1 1,0-1-1,15 12 1,-21-20-108,-1 0 0,1 1 0,0-1 0,-1 0 0,1-1 0,0 1 0,-1 0 0,1 0 0,0-1 0,0 1 0,0-1 0,3 1 0,-4-1-13,-1 0 0,0 0-1,1 0 1,-1 0 0,1 0-1,-1 0 1,1-1 0,-1 1 0,1 0-1,-1 0 1,1 0 0,-1-1 0,0 1-1,1 0 1,-1-1 0,1 1 0,-1 0-1,0-1 1,1 1 0,-1 0-1,0-1 1,0 1 0,1-1 0,-1 1-1,0 0 1,0-1 0,1 1 0,-1-1-1,0 1 1,0-1 0,0-1-19,0 0 0,0 0 0,0 0 0,0 0 1,-1 0-1,1 0 0,0 0 0,-1 0 0,0 0 1,1 1-1,-1-1 0,0 0 0,0 0 0,0 1 0,0-1 1,0 0-1,-1 1 0,1-1 0,0 1 0,-1 0 1,-2-3-1,-15-8-61,0 1 1,0 0-1,-1 2 0,0 0 1,0 1-1,-26-6 1,-50-20 105,96 34-14,-1 0 0,1 0 1,0-1-1,-1 1 1,1 0-1,0 0 1,0 0-1,-1 0 1,1 0-1,0 0 0,0 0 1,0-1-1,-1 1 1,1 0-1,0 0 1,0 0-1,0 0 1,-1-1-1,1 1 0,0 0 1,0 0-1,0 0 1,0-1-1,0 1 1,-1 0-1,1 0 1,0-1-1,0 1 0,0 0 1,0-1-1,0 1 1,0 0-1,0 0 1,0-1-1,0 1 1,0 0-1,0 0 1,0-1-1,0 1 0,0 0 1,0 0-1,0-1 1,1 1-1,-1 0 1,0 0-1,0-1 1,0 1-1,0 0 0,0 0 1,0 0-1,1-1 1,-1 1-1,0 0 1,0 0-1,0 0 1,1-1-1,-1 1 0,0 0 1,0 0-1,1 0 1,-1 0-1,0 0 1,0 0-1,1 0 1,-1 0-1,0-1 0,0 1 1,1 0-1,23-8 247,-21 7-228,191-73 646,-159 57-2236,52-33 1,-29 9-3677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1.7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206 0 6983,'0'0'9737,"-35"62"-8264,19-29 97,-2 5-97,-1 4-736,-4 3-257,3 2-127,-1 0-225,3-4-64,6-3-64,0-6-801,8-12-1858,-3-9-4836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48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1 765 13036,'0'0'22,"8"-8"-428,0 1 341,-1 1-1,1-1 1,0 1 0,0 1 0,1 0-1,0 0 1,0 0 0,16-5 0,64-17-466,257-74-192,-244 76 850,151-17 1,696-51 1853,-601 69-1963,0 15 0,367 38-1,61-5 15,-1-45 0,-463 11-10,464 46-1,-542-8-15,868 65 469,127-126 219,1456-134-278,-1469 111 258,618-52 1220,-1600 83-1872,1277-112-1208,-1314 123-2097,-9-5-1949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6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7944,'0'0'6993,"-4"8"-6961,0 2 23,0 0 1,1 0-1,0 0 1,1 1-1,0 0 1,0-1-1,1 14 1,1 90 986,2-51-452,-7 298 789,14 413 2004,48 301-1391,-27-412-1205,-19-475-288,-7-6-1204,-11-193-6234,-3-14-2687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7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29 257 8264,'-28'4'5587,"44"-10"-2578,46-9-1484,73 3-777,1 5 0,162 13 0,134-5-798,-315-15 75,126-30-1,-72 10-46,739-56 229,-504 62-163,273 11 1808,-595 25-1758,-64-5-746,0 0 1,0-2-1,1 0 0,-1-1 0,22-4 1,-37 1-2398,-4-6-2065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8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19218,'0'0'908,"11"0"-583,41-1 114,0 0-454,0 1 0,0 3 0,87 16 0,-138-19 20,1 1 0,-1-1 0,0 0 0,0 0-1,0 1 1,0-1 0,1 0 0,-1 1-1,0-1 1,0 1 0,0 0 0,0-1 0,0 1-1,0 0 1,0-1 0,-1 1 0,1 0 0,0 0-1,0 0 1,-1 0 0,1 0 0,0 0-1,-1 0 1,1 0 0,-1 0 0,1 0 0,0 2-1,-2-1 54,1 0-1,0 0 0,-1 0 0,1 0 0,-1 0 0,1 0 0,-1 0 1,0-1-1,0 1 0,0 0 0,0 0 0,0-1 0,-1 1 1,-2 2-1,-8 8 380,0 0 1,-1-1 0,-15 9-1,20-15-371,-82 58 1447,40-30-1316,-77 68-1,114-89-2614,8-9-2227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3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1 616 6662,'0'0'10762,"8"-4"-9731,16-12-521,0-1-1,-1-1 1,-1-1 0,-1-1 0,26-31 0,89-128 333,-102 131-603,-3-3 1,-2 0-1,35-85 0,-64 136-246,0-1 1,0 1-1,0 0 0,0 0 0,0 0 1,0-1-1,0 1 0,0 0 0,0 0 1,0 0-1,0 0 0,0-1 0,0 1 1,0 0-1,0 0 0,0 0 0,0 0 1,1-1-1,-1 1 0,0 0 0,0 0 1,0 0-1,0 0 0,0 0 0,0 0 1,1-1-1,-1 1 0,0 0 0,0 0 1,0 0-1,1 0 0,-1 0 0,0 0 1,0 0-1,0 0 0,0 0 0,1 0 1,-1 0-1,0 0 0,0 0 0,0 0 1,1 0-1,-1 0 0,0 0 0,0 0 1,0 0-1,0 0 0,1 0 1,-1 0-1,0 0 0,0 0 0,0 1 1,0-1-1,1 0 0,-1 0 0,9 16-123,6 34 179,-11-37-12,43 113-617,-5-48-7517,-25-52-2116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51 6758,'0'0'8985,"-1"-8"-6209,-6-35-32,40 67-518,-20-12-2041,16 10-234,-2 1 0,0 1 1,-2 2-1,0 0 1,38 57-1,-56-61-3723,-8-22 3490,1 1-1,0-1 1,0 1-1,0 0 1,-1-1-1,1 1 1,0-1-1,-1 1 1,1-1-1,0 0 1,-1 1-1,1-1 0,-1 1 1,1-1-1,-1 0 1,1 1-1,-1-1 1,1 0-1,-1 1 1,1-1-1,-1 0 1,1 0-1,-1 0 1,0 1-1,1-1 0,-1 0 1,1 0-1,-1 0 1,1 0-1,-1 0 1,0 0-1,1 0 1,-2-1-1,-16 1-8664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11 216 10666,'0'0'15022,"-11"-43"-14285,34 29-289,8-3-287,-1-3-97,3-1-64,3-3 32,-5 2-673,-3 0-896,-4 5-1122,-4 7-896,-8 4-2627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3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1 200 15631,'0'0'5979,"9"-1"-4912,-3-1-986,0 1 0,0-1 0,0-1 0,0 1 0,-1-1 0,1 0 0,-1 0 0,1-1 0,-1 1 0,0-1 0,-1-1 0,1 1 0,-1 0 0,1-1 0,-1 0 0,-1 0 0,5-8 0,24-36 8,-22 33-19,0 1-1,1-1 1,15-16 0,-25 34-68,0-1 0,-1 0-1,1 1 1,-1-1 0,1 1-1,-1-1 1,1 0 0,-1 1-1,0-1 1,0 1 0,0-1-1,0 1 1,0-1 0,0 1-1,0-1 1,0 3 0,0-3 7,0 128-327,0-74-4655,0-46-440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4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5541,'0'0'9908,"-2"8"-9459,-4 57-23,2 0-1,8 107 1,0-32 283,-5-8 2921,-3-196-3009,3 0 0,7-74 1,-3 115-651,0 0 1,1 1-1,1-1 1,2 1 0,0 0-1,1 1 1,1-1 0,1 2-1,19-31 1,-25 46 12,0 0 0,1 0 0,0 1 0,0 0 1,0 0-1,0 0 0,0 0 0,1 1 0,0 0 0,0 0 1,0 0-1,0 1 0,0 0 0,0 0 0,0 1 0,11-2 1,-14 3 11,0-1 1,-1 1 0,1 0 0,0 0-1,-1 1 1,1-1 0,0 1 0,-1-1-1,1 1 1,0 0 0,-1 0 0,1 0-1,-1 0 1,0 0 0,1 1 0,-1-1-1,0 1 1,0-1 0,0 1 0,0 0-1,0 0 1,0 0 0,0 0 0,-1 0-1,1 0 1,-1 1 0,1-1 0,-1 0-1,0 1 1,0-1 0,0 1 0,0 0-1,-1-1 1,1 1 0,-1-1 0,1 1-1,-1 0 1,0 0 0,0-1 0,0 1-1,-1 3 1,0 0 99,0 1 1,-1-1-1,0 1 1,0-1-1,-1 0 0,1 0 1,-1 0-1,-1 0 0,1-1 1,-1 1-1,0-1 0,0 0 1,-1 0-1,1 0 0,-1-1 1,0 1-1,-7 4 1,0 0 103,0-1 0,0 0 0,0-1 1,-1 0-1,0 0 0,-1-2 0,-14 5 1,26-9-182,1-1 0,-1 1 1,0-1-1,0 1 0,1-1 1,-1 0-1,0 0 0,0 0 1,0 0-1,1 0 0,-1 0 1,0-1-1,0 1 0,1 0 1,-4-2-1,4 1-65,1 1 1,-1-1-1,1 1 1,-1 0-1,1-1 1,-1 0-1,1 1 1,0-1-1,-1 1 1,1-1-1,0 1 1,0-1-1,-1 0 0,1 1 1,0-1-1,0 0 1,0 1-1,0-1 1,0 1-1,0-1 1,0 0-1,0 1 1,0-1-1,0 0 1,0 1-1,0-1 0,0 0 1,1 0-1,0-2-220,0 1 1,0-1-1,1 0 0,-1 1 0,1-1 0,0 1 0,0-1 0,-1 1 0,1 0 0,1 0 0,-1 0 1,0 0-1,1 0 0,-1 0 0,1 1 0,-1-1 0,4 0 0,4-2-1617,0 1-1,0 1 0,0 0 1,1 0-1,19 0 1,-1 1-7043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4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0 207 12396,'0'0'8600,"11"-6"-7266,8-9-957,-1 0-1,0-1 1,-1-1-1,-1 0 0,0-1 1,-2-1-1,0 0 0,-1-1 1,12-25-1,-20 152 56,-5-79-867,-1 10-1512,2-13-2157,1-10-3668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9.5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2446 9257,'0'0'3587,"10"-10"-2247,225-234 2692,-47 44-2763,692-632-1469,-219 215-3390,-528 487 5111,203-257 1,-332 381-1424,8-14 402,-20 21-7360,4-1 1367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49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74 215 4004,'-5'-14'3907,"-11"-30"-2774,-37-112 5240,58 166-5987,-1 1 0,2-1-1,-1 0 1,1 0 0,1-1-1,13 15 1,4 8 101,586 720 2220,-390-499-2419,82 134 320,-42-49-356,-174-236-145,-6-10-8,121 185-1,-197-271 465,5 8-3054,-10-11-474,-7-6-1132,-7-7-3911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1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381 0 4036,'0'0'14696,"-6"8"-14018,-57 70-83,-218 264 2595,269-327-1978,-3 0-6790,14-16 5157,1 0 0,-1 0 1,1 0-1,0 0 0,-1 0 0,1 0 1,0 0-1,0 0 0,-1 0 0,1 0 1,0 0-1,0-1 0,0 1 1,0 0-1,1 0 0,-1 0 0,0 0 1,0 0-1,1 0 0,0-2 0,3-23-6817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1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11531,'0'0'8707,"9"-3"-7933,-3 0-597,1 1 1,-1 0-1,1 1 0,0-1 0,0 1 1,0 0-1,0 1 0,-1 0 1,1 0-1,0 0 0,0 1 1,0 0-1,10 3 0,1 2-184,1 1 0,-2 0-1,1 1 1,-1 1 0,-1 1 0,1 0-1,-2 2 1,1-1 0,-2 2-1,19 18 1,-31-28-344,17 14-1850,-4-11-4562,-7-5-2531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1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11755,'0'0'8168,"0"62"-8008,0-31-128,-3-3 0,0 0 0,-2-3-352,4-5-417,-3-4-160,1-8-864,-5-5-2179,1-3-2306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2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14157,'0'0'3769,"11"-2"-2157,20-2-821,0 0-1,61 2 1,-76 3-753,0 0 1,-1 1-1,1 1 0,0 0 1,-1 1-1,1 1 1,-1 0-1,20 11 1,-32-15-43,-1 0 1,0 1-1,1-1 1,-1 1-1,0-1 1,0 1-1,0 0 1,0-1-1,-1 1 1,1 0 0,0 0-1,-1 0 1,1 1-1,-1-1 1,0 0-1,0 1 1,1 2-1,-1-3 36,-1 0-1,0 0 1,0 0-1,0-1 1,0 1-1,-1 0 1,1 0-1,0 0 1,-1 0-1,1-1 1,-1 1-1,0 0 1,0 0-1,1-1 1,-1 1-1,0-1 1,0 1-1,-2 1 1,-4 4 172,1-1 1,-1 0-1,0 0 0,0-1 1,0 0-1,-1-1 1,0 1-1,-10 3 0,-5 1 82,1 0 0,-1-2-1,-1-1 1,1-1-1,-1-1 1,0-1 0,-32 1-1,54-7-1162,11-4-1257,12-3-2927,-1 3-304,3 1-2220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2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0 641,'0'0'21529,"-10"5"-20765,0-1-529,0 1-1,1 1 1,0 0 0,0 0 0,0 0 0,1 1 0,0 1 0,1-1 0,-13 17 0,2 1 193,1 1 0,1 1 1,-19 47-1,28-57-340,1 0 0,1 0 0,1 0 1,0 1-1,1-1 0,1 1 0,1 32 0,1-47-98,1 0 0,-1-1 0,1 1 0,0 0 0,0-1 0,0 1 0,0 0 0,1-1 0,-1 0 0,0 1 0,1-1 0,0 0 0,0 0 0,0 1 0,0-2 0,0 1 0,0 0 0,0 0 0,0-1 0,1 1 0,-1-1 0,1 1 0,-1-1 0,1 0 0,-1 0 0,1 0 0,0-1 0,0 1 0,-1-1 0,1 1 0,3-1 0,5 1-826,-1 0 1,1 0-1,-1-1 1,1-1-1,-1 0 1,1 0-1,12-4 1,5-6-4872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3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0 234 10634,'0'0'11734,"11"-6"-10352,15-14-814,0-1 0,-2-1 0,0-2 0,33-42 0,-40 42-354,-14 18-155,1 0 1,0 0-1,0 1 0,0 0 1,1-1-1,0 2 1,8-8-1,-11 47-368,-6 48 592,1 0-3604,3-81 2950,1 7-2155,4-7-1992,3-2-3703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4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28 12075,'0'0'6818,"3"11"-5612,2 16-712,-1 1 0,-1 0 1,-2 0-1,-1-1 0,-4 43 0,-32 148 2990,64-300-2159,-4 12-1358,-7 11 80,48-138-708,-64 193 649,2 0 1,-1 0-1,0 0 1,1 1 0,-1-1-1,1 1 1,0-1-1,0 1 1,1 0-1,-1 1 1,1-1 0,-1 0-1,1 1 1,0 0-1,0 0 1,4-2-1,-6 3 12,0 1 0,-1-1 0,1 1 0,0 0-1,-1 0 1,1-1 0,0 1 0,0 0 0,-1 0-1,1 1 1,0-1 0,0 0 0,-1 1 0,1-1-1,0 1 1,-1-1 0,1 1 0,0 0 0,-1-1-1,1 1 1,-1 0 0,0 0 0,1 0 0,-1 0-1,0 1 1,1-1 0,-1 0 0,0 1 0,0-1-1,0 0 1,0 1 0,0-1 0,0 1-1,-1 0 1,1-1 0,0 1 0,-1 0 0,1-1-1,-1 1 1,0 0 0,1 3 0,-1 0 15,1-1 1,-1 1-1,0 0 0,0 0 1,-1 0-1,0 0 0,0 0 1,0 0-1,0-1 0,-1 1 1,1 0-1,-1-1 0,0 1 1,-1-1-1,1 0 0,-1 0 1,0 0-1,0 0 0,0 0 1,0-1-1,-1 1 0,1-1 1,-1 0-1,0 0 0,0 0 1,-5 2-1,-1 2-10,1-2 0,-1 1 0,0-1 0,-1-1 0,1 0 0,-1-1 0,0 1 0,0-2 1,0 0-1,-19 2 0,30-4-82,-1 0 0,1 0 0,-1 0 0,1 0 0,-1 0 0,1 0 0,0 0 0,-1-1 0,1 1 0,-1 0 0,1 0 0,-1 0 0,1 0 0,0 0 0,-1-1 0,1 1 0,-1 0 0,1 0 0,0-1 0,-1 1 0,1 0 0,0-1 0,-1 1 0,1 0 0,0-1 0,0 1 0,-1 0 0,1-1 0,0 1 0,0-1 0,0 1 0,-1 0 0,1-1 0,0 1 0,0-1 0,0 1 0,0-1 0,0 1 0,0-1 0,0 1 0,0 0 0,0-2 0,9-18-6648,4 5-2084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4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1 224 14798,'0'0'9257,"9"-4"-8435,1-1-681,1 0 0,-1-2 0,0 1-1,0-1 1,-1 0 0,0-1 0,0 0 0,9-12 0,62-85 1179,-51 64-337,-25 40-350,-3 10-545,-2 11-136,-21 71 403,15-71-367,2 0-1,0 0 1,1 1 0,-2 33-1,6-54-64,0 1-1,0-1 0,0 1 1,0-1-1,0 1 0,0-1 0,0 1 1,0-1-1,0 1 0,1-1 0,-1 1 1,0-1-1,0 1 0,0-1 0,1 1 1,-1-1-1,0 1 0,0-1 1,1 0-1,-1 1 0,0-1 0,1 0 1,-1 1-1,0-1 0,1 0 0,-1 1 1,1-1-1,-1 0 0,1 0 0,-1 1 1,1-1-1,-1 0 0,0 0 1,1 0-1,-1 0 0,1 0 0,-1 1 1,1-1-1,1-1-369,-1 1 1,0 0 0,0 0-1,0 0 1,0-1 0,0 1-1,0-1 1,0 1-1,0-1 1,0 1 0,0-1-1,0 0 1,0 1 0,0-1-1,0 0 1,0 0-1,1-1 1,10-18-9862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4:5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15471,'0'0'6181,"52"21"-4227,-38-4-512,-2 5-321,-5 7-353,-2 8-159,-5 8 160,0 7-161,-7 6-319,-12 5-129,-6 3-64,-5 2-96,0-3-769,-2-7-1697,-1-9-2435,3-14-7975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1.3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224 0 3171,'-30'55'14077,"1"5"-9460,-42 75-5599,36-81 2910,21-36-1943,9-9-301,-1-1 0,-1 0-1,1 0 1,-15 13 0,22-26-4522,-1-10 2110,0 7 327,2-15-4331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5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41 3812,'0'0'10078,"-8"-5"-6522,-1 0-2799,-1 0 0,1 0 0,-1 1 0,0 0 1,-20-5-1,26 8-698,1 0-1,-1 0 1,0 1 0,1 0-1,-1 0 1,0 0 0,1 0 0,-1 0-1,0 1 1,1-1 0,-1 1-1,1 0 1,-1 0 0,1 0 0,-1 1-1,1-1 1,0 1 0,-1 0 0,1 0-1,0 0 1,0 0 0,1 1-1,-1-1 1,-3 5 0,-4 7 40,0 1 1,1 0 0,1 1-1,0 0 1,1 1-1,1-1 1,0 1 0,-3 19-1,3-6 73,2 0 1,0 1-1,2 56 0,2-83-167,1 0 0,-1 0-1,1 0 1,0 0 0,0 0-1,0 0 1,0-1-1,0 1 1,1 0 0,0-1-1,0 1 1,0-1 0,0 0-1,1 1 1,-1-1-1,1 0 1,0-1 0,0 1-1,0 0 1,0-1 0,6 4-1,-7-4 12,1-1 0,0 0-1,-1 0 1,1-1 0,0 1-1,0 0 1,0-1-1,-1 0 1,1 1 0,0-1-1,0-1 1,0 1 0,0 0-1,0-1 1,-1 1 0,1-1-1,0 0 1,0 0 0,-1 0-1,1 0 1,-1 0 0,1 0-1,-1-1 1,1 0 0,-1 1-1,0-1 1,0 0 0,0 0-1,0 0 1,3-4 0,-1 1 28,0 0 0,0-1 0,0 1 0,-1-1 0,0 0 0,0 0 0,0 0 0,-1 0 0,0 0 0,0-1 0,-1 1 0,0-1 0,0 1 0,0-1 0,-1-8 0,0 15-38,0 0 0,0-1 0,0 1 0,0 0 0,0-1 0,0 1 0,0 0 0,0 0 0,0-1 0,0 1 0,0 0 0,0-1 0,0 1 0,-1 0 0,1 0-1,0-1 1,0 1 0,0 0 0,0 0 0,-1-1 0,1 1 0,0 0 0,0 0 0,0 0 0,-1-1 0,1 1 0,0 0 0,0 0 0,-1 0 0,1 0 0,0-1 0,0 1 0,-1 0 0,1 0 0,0 0 0,0 0 0,-1 0-1,1 0 1,0 0 0,-1 0 0,1 0 0,0 0 0,0 0 0,-1 0 0,1 0 0,0 0 0,-1 0 0,1 0 0,0 0 0,0 0 0,-1 1 0,1-1 0,0 0 0,0 0 0,-1 0 0,1 0 0,0 1 0,0-1-1,-1 0 1,1 0 0,0 0 0,0 1 0,0-1 0,0 0 0,-1 1 0,0 0-15,0 0-1,0 0 1,0 0-1,0 0 1,0 0-1,0 0 1,0 0-1,0 1 1,0-1-1,1 0 1,-1 1 0,0-1-1,1 1 1,-1 1-1,1-2 7,-1-1 1,1 1-1,0-1 0,0 1 0,0-1 0,0 1 1,0 0-1,0-1 0,0 1 0,0-1 0,0 1 1,0-1-1,1 1 0,-1 0 0,0-1 0,0 1 1,0-1-1,1 1 0,-1-1 0,0 1 0,1-1 1,-1 1-1,0-1 0,1 1 0,-1-1 0,1 0 1,-1 1-1,0-1 0,1 0 0,-1 1 0,1-1 1,-1 0-1,1 1 0,-1-1 0,1 0 0,0 0 1,24-5 58,23-25 87,-35 18-120,-11 10-11,1-1-1,0 0 1,0 1-1,0-1 1,0 1-1,0 0 1,0 0-1,0 1 1,1-1-1,6-2 1,-9 6 24,0 0 1,0 0-1,0 0 1,0 0 0,-1 0-1,1 1 1,-1-1-1,1 0 1,-1 0-1,0 1 1,1-1-1,-1 0 1,0 0 0,-1 1-1,1-1 1,-1 3-1,1-1 85,0 114 557,0-117-744,0 0-1,0-1 1,0 1 0,0-1 0,0 1-1,0 0 1,0-1 0,0 1 0,0 0 0,0-1-1,0 1 1,0-1 0,0 1 0,0 0-1,0-1 1,1 1 0,-1-1 0,0 1 0,1-1-1,-1 1 1,0 0 0,1-1 0,-1 1-1,0-1 1,1 0 0,-1 1 0,1-1 0,-1 1-1,1-1 1,-1 0 0,1 1 0,0-1-1,-1 0 1,1 0 0,-1 1 0,1-1-1,-1 0 1,1 0 0,0 0 0,-1 0 0,1 0-1,0 0 1,-1 0 0,1 0 0,-1 0-1,1 0 1,0 0 0,-1 0 0,1 0 0,0 0-1,-1-1 1,1 1 0,-1 0 0,1 0-1,-1-1 1,2 1 0,1-2-596,0 0-1,1 0 1,-1-1-1,0 1 1,0-1-1,0 1 1,-1-1-1,3-3 1,13-22-6065,-2-4-4163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6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8 288 14382,'0'0'5279,"-1"9"-3987,0-2-1052,-1 1 18,1 0-1,0 0 1,0 0-1,1 0 1,0 1 0,0-1-1,3 11 1,-3-19-252,0 1-1,1-1 1,-1 1 0,0-1-1,1 1 1,-1-1 0,1 0-1,-1 1 1,1-1 0,-1 0 0,1 1-1,-1-1 1,1 0 0,-1 0-1,1 0 1,-1 1 0,1-1-1,-1 0 1,1 0 0,-1 0-1,1 0 1,0 0 0,-1 0-1,1 0 1,-1 0 0,1 0 0,0 0-1,-1 0 1,1 0 0,-1 0-1,1-1 1,-1 1 0,1 0-1,-1 0 1,1-1 0,-1 1-1,1 0 1,-1-1 0,1 0-1,19-13 259,11-33-65,-8 10 29,-18 86-297,-5-43 42,1-1 1,-1 1-1,1-1 0,0 1 1,1-1-1,-1 1 1,1-1-1,5 10 0,-7-14-23,1-1-1,0 1 1,-1 0-1,1 0 0,0 0 1,-1 0-1,1-1 1,0 1-1,0 0 1,0-1-1,0 1 0,0 0 1,0-1-1,0 1 1,0-1-1,0 0 1,0 1-1,0-1 0,0 0 1,1 1-1,0-2-59,0 1 0,0 0 0,0-1 0,0 1 0,-1-1 0,1 1 1,0-1-1,0 0 0,-1 0 0,1 0 0,0 0 0,-1 0 0,1 0 0,-1 0 0,1-1 0,0-1 0,8-8-1037,-1 0 0,0-1 0,0 0 0,-2 0 1,1-1-1,-2 0 0,0 0 0,0-1 0,-1 0 0,4-20 1,9-59-1585,-8 5 5158,-9 67-2031,1-6 7434,-2 43-3479,-5 70-1659,1-44-1591,1 55 1,4-85-1069,0-1-1,0 0 1,1-1 0,0 1-1,1 0 1,0 0-1,1-1 1,0 0 0,10 19-1,-17-105-283,-9 44-453,12 33 696,1 1 1,0-1 0,-1 1-1,1-1 1,0 1 0,0-1 0,0 0-1,1 1 1,-1-1 0,0 0 0,0 0-1,1 0 1,-1 0 0,0 0 0,1 0-1,-1 0 1,1-1 0,-1 1 0,1 0-1,0-1 1,-1 0 0,1 1 0,-1-1-1,1 0 1,0 1 0,-1-1 0,1 0-1,0 0 1,-1-1 0,4 1 0,-1 0 19,1 0 1,-1 0 0,0-1 0,1 1 0,-1-1 0,0 0 0,0 0 0,1-1 0,-1 1 0,0-1 0,5-3 0,-5 2 30,-1 1 0,0-1-1,0 0 1,0-1 0,0 1-1,-1 0 1,1-1 0,-1 0-1,0 1 1,0-1 0,0 0 0,-1 0-1,1 0 1,-1 0 0,0-1-1,0 1 1,-1 0 0,1-6 0,-20 35-75,7 24 11,12-48 20,-1 0 0,1 0 0,0 0 0,0 1 0,0-1 0,0 0 0,0 0 1,0 0-1,0 0 0,0 0 0,0 0 0,0 1 0,1-1 0,-1 0 0,0 0 0,1 0 0,-1 0 0,1 0 0,-1 0 0,1 0 0,0 0 0,-1 0 0,1 0 0,0-1 0,0 1 0,0 0 0,-1 0 0,1-1 0,0 1 0,0 0 0,0-1 0,0 1 1,0-1-1,0 1 0,0-1 0,0 0 0,0 1 0,1-1 0,0 0 0,9 0 15,1-1 0,-1 0-1,0-1 1,14-4 0,-13 3-2,0 1 0,0 0 0,18-1 0,-29 1 52,1 0 0,-1 0 1,0 0-1,0-1 0,0 1 0,-1 0 0,1 0 0,-1-1 0,1 1 0,-1-1 0,0 1 0,0 0 0,0-1 1,0 1-1,0-1 0,-1-2 0,1 2 69,1-16 513,-1 12-498,1 0 1,-1 0-1,-1 0 1,1 0-1,-1 0 0,0 0 1,-1 0-1,1 0 0,-4-7 1,39 14-1751,-27 0 316,0-1-1,0 1 1,0-1-1,0 0 0,9-3 1,10-7-8280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7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 12236,'-1'14'9073,"6"63"-7165,-3-67-1700,-1-2-114,0 0-1,0 0 1,1 0-1,1-1 1,5 15 0,-8-21-66,1 0 1,-1 0-1,1-1 1,0 1 0,-1 0-1,1 0 1,0 0-1,-1-1 1,1 1 0,0 0-1,0-1 1,0 1-1,0-1 1,-1 1 0,1-1-1,0 1 1,0-1-1,0 0 1,0 0 0,2 1-1,-1-1 57,0 0 0,0-1 1,0 1-1,0-1 0,0 1 0,0-1 0,-1 0 1,1 0-1,0 1 0,0-1 0,-1 0 0,1-1 0,-1 1 1,1 0-1,1-2 0,11-11 220,-1-1 0,-1 0 0,0 0 0,15-27 0,11-16-111,-38 58-199,0-1 0,0 1 0,1 0 0,-1 0 0,0 0-1,0-1 1,0 1 0,0 0 0,0 0 0,0 0 0,1-1 0,-1 1 0,0 0 0,0 0 0,0 0 0,0 0 0,1-1 0,-1 1 0,0 0 0,0 0 0,0 0 0,1 0-1,-1 0 1,0 0 0,0 0 0,1 0 0,-1 0 0,0 0 0,0-1 0,0 1 0,1 0 0,-1 0 0,0 0 0,0 1 0,1-1 0,-1 0 0,0 0 0,0 0-1,1 0 1,-1 0 0,0 0 0,0 0 0,0 0 0,1 0 0,-1 0 0,0 1 0,0-1 0,0 0 0,1 0 0,4 17-44,-3 21 148,-2-37-99,0 69-1324,18-101-9315,-9 8 4777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7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10954,'0'0'4234,"-4"7"-1811,-1 2-1912,1-2 9,-1 1 0,1-1 0,1 1-1,-1 0 1,1 0 0,1 0 0,0 0-1,-2 13 1,4-21-517,-1 0-1,1 0 0,0 0 1,0 1-1,0-1 0,0 0 1,0 0-1,0 1 0,1-1 1,-1 0-1,0 0 0,0 1 0,0-1 1,0 0-1,0 0 0,0 1 1,0-1-1,0 0 0,0 0 1,1 0-1,-1 0 0,0 1 1,0-1-1,0 0 0,0 0 1,1 0-1,-1 0 0,0 1 1,0-1-1,0 0 0,1 0 1,-1 0-1,0 0 0,0 0 1,1 0-1,-1 0 0,0 0 1,0 0-1,1 0 0,-1 0 1,0 0-1,0 0 0,0 0 1,1 0-1,-1 0 0,0 0 1,0 0-1,1 0 0,15-9 395,11-14 523,-7-8-491,1 0 180,-21 31-606,-1 0 0,1 0 1,0 0-1,0 0 0,0 1 1,0-1-1,0 0 0,0 0 1,0 0-1,0 0 0,0 0 1,0 0-1,0 0 0,0 0 1,0 1-1,0-1 1,0 0-1,0 0 0,0 0 1,0 0-1,0 0 0,0 0 1,0 0-1,0 0 0,0 0 1,0 1-1,0-1 0,0 0 1,0 0-1,1 0 0,-1 0 1,0 0-1,0 0 0,0 0 1,0 0-1,0 0 0,0 0 1,0 0-1,0 0 0,0 0 1,0 0-1,0 1 0,1-1 1,-1 0-1,0 0 0,0 0 1,0 0-1,0 0 1,0 0-1,0 0 0,0 0 1,0 0-1,0 0 0,1 0 1,-1 0-1,0 0 0,0 0 1,0 0-1,0 0 0,0-1 1,0 1-1,0 0 0,0 0 1,1 0-1,-7 25 82,5-20-84,-1 2 9,-1 1 0,1-1 1,1 1-1,-1-1 0,2 1 0,-1 0 0,1 0 0,0-1 0,0 1 0,2 9 0,-1-16-23,0 0 0,0 0 0,0 0 0,0-1-1,-1 1 1,2 0 0,-1 0 0,0-1 0,0 1 0,0 0 0,0-1 0,0 1 0,0-1 0,1 0-1,-1 1 1,0-1 0,0 0 0,1 0 0,-1 0 0,0 0 0,0 0 0,1 0 0,-1 0 0,0 0 0,0 0-1,1 0 1,-1-1 0,0 1 0,0-1 0,1 1 0,-1-1 0,0 1 0,1-2 0,38-21-3060,0-22-6435,-23 18 951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17 280 8232,'0'0'4799,"-3"9"-3283,2-3-1363,-10 57 2089,11-61-2157,-1-1 0,1 1 0,0 0-1,0 0 1,0 0 0,0 0 0,0 0-1,0 0 1,0-1 0,1 1 0,-1 0 0,1 0-1,-1 0 1,1-1 0,0 1 0,0 0 0,0 0-1,0-1 1,0 1 0,0-1 0,0 1-1,0-1 1,1 0 0,-1 1 0,1-1 0,-1 0-1,1 0 1,-1 0 0,1 0 0,3 2 0,1-3 25,0 1 0,1-1 0,-1 0 0,0 0 0,0-1 0,1 0 0,-1 0 0,0 0 0,0-1 1,0 0-1,0 0 0,0-1 0,-1 0 0,1 1 0,-1-2 0,1 1 0,-1-1 0,0 0 0,-1 0 1,1 0-1,-1-1 0,1 1 0,4-8 0,-1 2 83,0 0 0,-1-1 0,0 0 1,-1-1-1,0 1 0,-1-1 0,0 0 0,-1-1 0,0 1 1,2-20-1,-4 15 4,-1 0 0,0 0 1,-1 0-1,-2-1 0,-2-18 1,3 33-194,1-1 0,-1 0 0,0 1 0,1-1 0,-2 0 0,1 1 1,0 0-1,-1-1 0,1 1 0,-1 0 0,0-1 0,0 1 0,-1 0 1,1 1-1,0-1 0,-1 0 0,0 1 0,0-1 0,0 1 0,0 0 0,0 0 1,0 0-1,0 0 0,-1 0 0,1 1 0,0 0 0,-1 0 0,0 0 0,-6-1 1,5 2-14,0 1 1,0 0 0,0 0 0,0 0-1,0 1 1,1 0 0,-1 0 0,1 0-1,-1 1 1,1-1 0,-1 1 0,1 0-1,0 0 1,1 1 0,-1-1 0,0 1-1,-3 4 1,-1 2 12,-1 0 1,2 1-1,-1-1 0,2 2 1,-10 19-1,15-30-6,1 0 0,0 0 0,-1 0 0,1 0 0,0 0 0,0 0 0,0 0 0,0 0 0,0 0-1,0 0 1,0 0 0,0 0 0,1 0 0,-1 0 0,0 0 0,0 0 0,1 0 0,-1 0 0,1 0 0,-1 0 0,1 0 0,-1-1 0,1 1 0,0 0 0,-1 0 0,1-1 0,0 1 0,-1 0 0,1-1 0,0 1 0,0 0 0,0-1 0,0 1 0,0-1 0,-1 0 0,1 1 0,0-1-1,0 0 1,0 1 0,0-1 0,0 0 0,0 0 0,0 0 0,0 0 0,2 0 0,65 3 81,-36-2-150,-21 0-148,0 1-1,-1 0 0,1 0 0,-1 1 0,0 1 0,17 7 1,-24-9 136,0 0 0,0-1 0,0 2 0,0-1 0,0 0 0,-1 0 0,1 1 0,-1 0 0,1-1 1,-1 1-1,0 0 0,0 0 0,0 0 0,0 1 0,-1-1 0,1 0 0,-1 1 0,0-1 0,0 1 0,0-1 0,-1 1 1,1-1-1,-1 6 0,0-3-624,1 30 299,3-23-8257,3-16 1469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8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8040,'0'0'11573,"-1"10"-10970,3 36 641,1 1 0,15 69 0,4 33-75,-21-129-963,-1-12-84,0 0 0,1-1 1,0 1-1,0-1 1,0 0-1,5 12 0,-6-19-109,0 1-1,1-1 1,-1 0-1,0 0 0,1 1 1,-1-1-1,1 0 0,-1 0 1,0 0-1,1 0 0,-1 1 1,1-1-1,-1 0 0,0 0 1,1 0-1,-1 0 1,1 0-1,-1 0 0,1 0 1,-1 0-1,0 0 0,1 0 1,-1 0-1,1 0 0,-1-1 1,1 1-1,-1 0 1,0 0-1,1 0 0,-1-1 1,0 1-1,1 0 0,-1 0 1,0-1-1,1 1 0,-1 0 1,0 0-1,1-1 1,-1 1-1,0 0 0,0-1 1,1 1-1,-1-1 0,13-14 368,62-122-76,-61 126-373,-5 17-83,-3 24-54,-6-30 281,0-19 747,-3-97 1046,3 115-2070,25 2-2921,30 5-6753,-35-6 3774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19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46 132 11723,'0'0'10800,"-8"8"-10363,-21 26-244,28-33-192,0 0 0,1 0 0,-1 0 0,0 0 0,1 0 1,-1 0-1,0 0 0,1 1 0,-1-1 0,1 0 0,0 0 1,-1 0-1,1 0 0,0 1 0,0-1 0,0 0 0,0 0 1,0 2-1,0-3 3,0 1 0,1-1 0,-1 1 0,0-1 0,1 1 0,-1-1 0,1 1 0,-1-1 0,0 0 0,1 1 0,-1-1 0,1 0 0,-1 1 0,1-1 0,-1 0 0,1 1 0,-1-1 0,1 0 0,0 0 0,-1 0 0,1 0 0,-1 0 0,1 0 0,0 1 0,3-1 22,-1 0 0,0 0 1,0-1-1,1 1 0,-1-1 0,0 1 0,0-1 1,0 0-1,4-2 0,1-2-82,-1-1 0,0 0 0,0-1 0,0 1 0,-1-1 0,0-1 0,-1 1 0,1-1-1,-1 0 1,-1 0 0,6-12 0,-16 37 160,1 0-1,1 0 1,0 1 0,2-1-1,-1 27 1,4 101 437,1-61-999,-2-78 374,-4 33-133,4-38 221,0 0 0,0 0 0,0 0 0,-1-1 0,1 1 0,-1 0 0,1 0 0,0 0 0,-1-1-1,1 1 1,-1 0 0,0-1 0,1 1 0,-1 0 0,0-1 0,1 1 0,-1-1 0,0 1 0,1-1 0,-1 1 0,0-1-1,0 0 1,0 1 0,1-1 0,-1 0 0,0 0 0,0 1 0,0-1 0,0 0 0,0 0 0,0 0 0,1 0-1,-1 0 1,0 0 0,0 0 0,0-1 0,0 1 0,0 0 0,-1-1 0,1 0-9,0 0 1,-1 0-1,1 1 1,0-1-1,0 0 1,0-1-1,0 1 1,0 0-1,1 0 1,-1 0-1,0-1 1,1 1-1,-1 0 1,0 0-1,1-1 1,0 1-1,-1-1 1,1 1-1,0 0 1,-1-1-1,1-1 1,-2-37-450,1 34 377,1-3 45,1 0 1,-1 0-1,1 0 1,1 0 0,0 0-1,0 0 1,1 1-1,0-1 1,0 1-1,1-1 1,0 1-1,0 0 1,1 1-1,0-1 1,1 1-1,-1 0 1,1 0-1,12-10 1,24-24 291,-16 16 112,44-53 1,-65 71-51,0 0 1,0-1 0,0 0-1,-1 0 1,0 0 0,-1 0-1,1-1 1,-2 1 0,1-1-1,-1 0 1,-1 0 0,2-14 0,-3 22-301,0 0 0,0 1 0,0-1 1,0 1-1,0-1 0,0 1 1,0-1-1,0 1 0,0-1 1,0 1-1,0-1 0,-1 1 0,1-1 1,0 1-1,0-1 0,-1 1 1,1-1-1,0 1 0,-1-1 1,1 1-1,0-1 0,-1 1 0,1 0 1,0-1-1,-1 1 0,1 0 1,-1-1-1,1 1 0,-1 0 0,1 0 1,-1-1-1,1 1 0,-1 0 1,1 0-1,-1 0 0,1 0 1,-1 0-1,1 0 0,-1 0 0,0 0 1,1 0-1,-1 0 0,1 0 1,-1 0-1,1 0 0,-1 0 1,1 0-1,-1 0 0,1 1 0,-2-1 1,0 1-41,0 0 1,0 0-1,0 0 1,0 0-1,0 0 1,0 1-1,0-1 1,0 1-1,0-1 1,-2 4-1,-1 1 65,1 1-1,0 0 0,0 0 1,1 1-1,0-1 0,1 1 1,-1-1-1,1 1 0,1 0 1,-2 16-1,3-22-53,-1 0 1,1 1-1,1-1 0,-1 1 0,0-1 1,1 0-1,-1 1 0,1-1 0,0 0 0,-1 1 1,1-1-1,0 0 0,1 0 0,-1 0 1,0 0-1,0 0 0,1 0 0,0 0 0,-1 0 1,1-1-1,0 1 0,0 0 0,-1-1 1,1 0-1,1 1 0,-1-1 0,0 0 1,0 0-1,0 0 0,1 0 0,-1-1 0,0 1 1,1-1-1,-1 1 0,0-1 0,1 0 1,-1 0-1,5 0 0,1 0-892,1 0-1,-1 0 0,1-1 1,0 0-1,11-4 1,16-9-5059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2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11 9449,'0'0'12481,"-5"-3"-12406,4 2-73,0 0 1,1 1 0,-1-1-1,0 1 1,0-1 0,0 1-1,1-1 1,-1 1 0,0-1-1,0 1 1,0 0 0,0 0-1,0-1 1,0 1 0,0 0-1,0 0 1,0 0 0,0 0-1,0 0 1,0 0 0,0 0-1,0 0 1,0 1 0,0-1-1,0 0 1,1 1-1,-1-1 1,0 0 0,0 1-1,0-1 1,0 1 0,0-1-1,1 1 1,-3 1 0,1 3 41,-1 0 1,1 0 0,0 0-1,0 0 1,1 1 0,-3 10 0,2-7 58,0-3-4,0-1 1,1 1 0,0 0-1,0 0 1,1-1 0,-1 1-1,1 0 1,0 0 0,2 11-1,-1-17-91,-1 1 1,1-1-1,-1 1 0,0-1 0,1 0 1,-1 1-1,1-1 0,-1 0 0,1 1 1,0-1-1,-1 0 0,1 0 0,-1 0 0,1 1 1,-1-1-1,1 0 0,0 0 0,-1 0 1,1 0-1,-1 0 0,1 0 0,-1 0 0,1 0 1,0 0-1,-1 0 0,1-1 0,-1 1 1,1 0-1,-1 0 0,1 0 0,0-1 0,-1 1 1,1 0-1,-1-1 0,0 1 0,1 0 1,-1-1-1,1 1 0,0-2 0,19-14 261,-2-9-107,-15 20-151,-1 1-1,1 0 1,0-1-1,1 1 1,-1 1-1,1-1 0,0 0 1,4-2-1,-7 7-99,0 1-1,-1-1 1,1 1-1,0 0 1,-1 0-1,1-1 1,-1 1-1,1 0 1,-1 0-1,0 0 1,0 0-1,0 0 1,0-1-1,0 3 1,0-2 1,2 54-2450,0-21-1736,0-6-2783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6:4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326 70 6694,'-148'-4'5837,"0"0"-4472,148 4-1367,-1-1 1,0 1 0,0 0 0,0 0-1,0 0 1,0 0 0,0 0-1,0 0 1,0 0 0,0 0-1,0 0 1,0 0 0,0 0-1,0 0 1,0 1 0,0-1-1,0 1 1,0-1 0,1 0-1,-1 1 1,0-1 0,0 1 0,0 0-1,1-1 1,-1 1 0,0 0-1,1-1 1,-1 1 0,0 0-1,1 0 1,-1 0 0,1-1-1,-1 1 1,1 0 0,0 0-1,-1 0 1,1 0 0,0 0-1,0 0 1,-1 0 0,1 0 0,0 0-1,0 0 1,0 0 0,0 0-1,0 0 1,1 0 0,-1 0-1,0 0 1,0-1 0,1 1-1,-1 0 1,0 0 0,1 0-1,-1 0 1,2 1 0,1 5-21,1-1 0,0 1 0,0-1-1,1-1 1,0 1 0,6 6 0,4 1-33,1-2 0,0 1 0,1-2 0,0 0 0,1-1 0,0-1 0,0-1 0,0 0 0,1-2-1,0 0 1,28 4 0,23-1 63,128-2-1,-164-6 9,898-69 169,-707 45-151,5 0-107,710-68 1759,4 44-112,-120 41-42,-813 7-1603,27 1 174,-37-1-184,1 0 0,-1 0 0,1 0 0,-1 1 1,1-1-1,-1 1 0,1-1 0,-1 1 0,1-1 0,-1 1 0,1 0 0,-1 0 0,0 0 0,1 0 1,-1 0-1,0 0 0,0 0 0,2 2 0,-3-3-43,0 1-1,0-1 1,0 1 0,0 0 0,0-1-1,0 1 1,0-1 0,0 1 0,0-1 0,0 1-1,0 0 1,0-1 0,0 1 0,0-1-1,-1 1 1,1-1 0,0 1 0,0-1-1,-1 1 1,1-1 0,0 1 0,-1-1-1,1 1 1,0-1 0,-1 1 0,1-1-1,-1 0 1,1 1 0,-1-1 0,1 0 0,-1 1-1,1-1 1,-1 0 0,1 0 0,-1 0-1,1 1 1,-1-1 0,0 0 0,1 0-1,-1 0 1,1 0 0,-1 0 0,0 0-1,-26 4-4599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11659,'0'0'5413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1.68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10858,'0'0'9321,"45"6"-8328,-21 9-288,-4-1-193,5 1-159,-2-2-129,1-1-160,0-2-32,-3 0-96,1-2-673,-4-3-832,-1-1-1250,-6-2-3619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5445,'0'0'5888,"9"-1"-5215,201-54 1209,-155 37-2384,0 2 1,2 3 0,-1 3 0,76-5-1,-111 15 102,0 1 0,0 2-1,0 0 1,0 1 0,0 1-1,-1 1 1,0 1-1,26 12 1,-22-10 812,1-1-1,0-1 1,1-1 0,0-1-1,0-2 1,50 1 0,160-21 1860,-19 1-1580,-186 16 396,16 1 493,0-2-1,0-2 0,92-18 0,-128 18-1584,-1 0-60,0 0 1,-1 1-1,1 0 1,0 0-1,0 1 0,0 0 1,1 1-1,17 2 1,-19 8-3557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 7335,'9'-11'6775,"-4"11"-2231,-5 21-1059,0-7-3961,-1 5 683,-1 1-1,-1-1 0,-7 25 1,5-25 215,1 0 0,1-1 0,-1 27 1,4-44-408,0-1 1,0 1-1,-1-1 1,1 1-1,0-1 1,0 1-1,1-1 1,-1 1-1,0-1 1,0 1-1,0-1 1,0 1-1,0-1 1,0 1-1,1-1 1,-1 0-1,0 1 1,0-1-1,1 1 1,-1-1-1,0 1 1,1-1-1,-1 0 1,0 1-1,1-1 1,-1 0-1,1 0 1,-1 1-1,1-1 1,-1 0-1,0 0 1,1 1-1,-1-1 1,1 0-1,-1 0 1,1 0-1,-1 0 1,2 0-1,23-8 412,20-24 207,-19 12-560,-2-2 0,0 0 0,-1-1 0,-2-2 0,0 0 0,21-35 0,-39 53-928,-10 4-7271,-2 3 608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14253,'0'0'5702,"-4"52"-4357,6-42-64,9-1-512,3-3-577,3-4-96,7-2-608,2 0-1250,2-2-1153,3-7-1665,-1-2-1281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9257,'0'0'8675,"-8"3"-7565,3-1-952,0 0 1,0 1-1,0-1 1,1 1-1,-1 0 1,1 0-1,0 1 0,0-1 1,0 1-1,0 0 1,0 0-1,1 0 1,0 0-1,0 1 1,0-1-1,0 1 0,1 0 1,0 0-1,0 0 1,0 0-1,1 0 1,-1 0-1,1 1 0,0-1 1,1 0-1,-1 1 1,2 8-1,-1-13-149,0 0-1,0 0 1,0 0-1,1 0 0,-1 0 1,0 0-1,1 0 1,-1 0-1,1 0 1,-1 0-1,1 0 0,0 0 1,-1 0-1,1 0 1,0-1-1,-1 1 1,1 0-1,0-1 0,0 1 1,0 0-1,0-1 1,0 1-1,0-1 1,0 1-1,1 0 0,2-1 38,-1 1 0,0-1 0,1 1 0,-1-1 0,0 0 0,1 0 0,-1 0 0,6-1 0,-2-1 34,0 1 0,0-1 1,0-1-1,0 1 1,0-1-1,0 0 1,7-6-1,-9 5-11,-1 0 0,1 0-1,-1-1 1,-1 0 0,1 0 0,-1 0 0,0 0-1,0 0 1,0-1 0,0 0 0,-1 1 0,0-1-1,2-11 1,-4 15-92,1 0-1,-1 0 1,0 0 0,0 0-1,0 0 1,0 0-1,0 0 1,0 0-1,0 0 1,-1 0 0,1 0-1,-1 0 1,0 0-1,1 0 1,-1 0 0,0 1-1,0-1 1,0 0-1,0 0 1,0 1-1,-1-1 1,1 1 0,0-1-1,-1 1 1,1 0-1,-1-1 1,0 1-1,1 0 1,-1 0 0,0 0-1,0 0 1,1 0-1,-1 1 1,0-1 0,0 1-1,0-1 1,0 1-1,0-1 1,0 1-1,0 0 1,0 0 0,0 0-1,0 0 1,-2 1-1,18 5-12617,4-6 6256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12940,'0'0'7714,"-8"5"-6924,4-3-797,0 0 125,0 0 0,1 0 0,-1 1 0,1-1-1,0 1 1,-1-1 0,1 1 0,0 0-1,1 0 1,-1 0 0,1 1 0,-1-1-1,1 1 1,0-1 0,0 1 0,0 0-1,1 0 1,0 0 0,-1 0 0,1 0-1,0 4 1,1-7-127,1 0 1,0 0-1,-1 0 1,1-1-1,0 1 0,0 0 1,-1 0-1,1-1 0,0 1 1,0 0-1,0-1 1,0 1-1,0-1 0,0 1 1,0-1-1,0 1 0,0-1 1,0 0-1,0 0 1,0 1-1,0-1 0,0 0 1,0 0-1,1 0 0,-1 0 1,1-1-1,42 2-458,-34-1 420,9-1-111,-13 1 139,-1-1-1,1 1 0,0 0 1,-1 0-1,1 0 0,-1 1 1,1 0-1,0 0 0,-1 1 1,6 1-1,-10-2 41,-1 0-1,0-1 1,1 1 0,-1 0-1,0 0 1,0-1-1,1 1 1,-1 0 0,0 0-1,0-1 1,0 1 0,0 0-1,0 0 1,0 0-1,0-1 1,0 1 0,0 0-1,-1 0 1,1-1 0,0 1-1,0 0 1,-1 0-1,1-1 1,0 1 0,-1 0-1,1-1 1,-1 1 0,1 0-1,-1-1 1,1 1-1,-1-1 1,1 1 0,-1-1-1,0 1 1,1-1 0,-1 1-1,-1 0 1,-29 22 521,26-20-469,-12 9 125,10-5-178,-1-1 0,-1 0 1,1-1-1,-1 0 0,0 0 0,0-1 0,-1 0 0,-9 2 0,18-6-110,1 0-1,-1 0 1,1 0 0,-1 0 0,1-1 0,0 1 0,-1 0 0,1 0 0,-1 0 0,1-1 0,-1 1-1,1 0 1,0-1 0,-1 1 0,1 0 0,0-1 0,-1 1 0,1 0 0,0-1 0,-1 1 0,1-1 0,0 1-1,0-1 1,-1 1 0,1 0 0,0-1 0,0 1 0,0-1 0,0 1 0,0-1 0,0 1 0,0-1-1,0 1 1,0-1 0,0 1 0,0-1 0,0 1 0,0-1 0,0 1 0,0-1 0,0 1 0,1-1-1,-1 1 1,0-1 0,0 1 0,0 0 0,1-1 0,-1 0 0,10-26-3743,6-3-785,2-5-923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11819,'0'0'9615,"3"11"-8046,-1 0-1268,0 0-1,-1 0 1,-1 1-1,0-1 1,0 0-1,-1 0 1,-1 0 0,0 0-1,-4 16 1,-9 16 220,10-28-502,-1 1 0,2-1 0,0 1 0,1 0 0,-2 23 0,5-38-633,12-26-2504,-8 10 1855,10-27-840,-14 41 2084,1 0 0,-1-1 0,0 1 0,1 0-1,0 0 1,-1-1 0,1 1 0,0 0 0,0 0 0,-1 0 0,1 0 0,0 0-1,0 0 1,0 0 0,0 0 0,0 1 0,1-1 0,-1 0 0,0 0-1,0 1 1,0-1 0,2 0 0,-1 2 105,0 0 0,0 0 0,0 0 0,0 1 0,0-1 0,0 0 0,0 1 0,-1-1-1,1 1 1,-1 0 0,1-1 0,1 5 0,11 9 804,-7-12-610,-1 1 0,1-1 1,0 0-1,0 0 0,0-1 0,1 0 0,-1 0 0,1-1 0,-1 0 0,1 0 0,-1-1 0,1 0 0,-1 0 0,1-1 0,-1 0 0,13-3 1,-15 4-224,-1-1 1,0 0-1,1 0 1,-1-1-1,0 1 1,0-1-1,0 0 1,0 0-1,0 0 1,0-1-1,0 1 1,-1-1-1,0 0 1,1 0-1,-1 0 0,0 0 1,0-1-1,0 1 1,-1-1-1,0 0 1,1 0-1,-1 0 1,0 0-1,-1 0 1,1 0-1,-1-1 1,0 1-1,0 0 1,1-5-1,-2 7-47,0 1-1,0 0 0,0-1 0,0 1 1,0 0-1,0-1 0,0 1 0,0 0 1,-1-1-1,1 1 0,0 0 0,-1 0 1,1-1-1,-1 1 0,1 0 0,-1 0 1,0 0-1,0 0 0,1-1 0,-1 1 0,0 0 1,0 1-1,0-1 0,0 0 0,0 0 1,0 0-1,0 0 0,-1 1 0,1-1 1,0 1-1,0-1 0,0 1 0,-1-1 1,1 1-1,0 0 0,-1-1 0,1 1 1,0 0-1,0 0 0,-1 0 0,1 0 1,0 0-1,-1 0 0,1 1 0,0-1 0,-1 0 1,1 1-1,0-1 0,0 0 0,-2 2 1,-4 0-19,1 0 1,-1 1-1,1 0 1,0 0-1,0 1 1,0-1-1,0 1 1,-7 7-1,6-4 58,0 0 0,0 1 0,1 0 0,0 0 0,1 1 0,-1 0 0,2 0 0,-1 0 0,1 0 0,0 1 0,-3 15 0,7-25-46,0 1 1,0 0 0,0-1 0,0 1-1,0 0 1,0 0 0,0-1 0,0 1-1,0 0 1,0-1 0,0 1 0,1 0-1,-1-1 1,0 1 0,0-1 0,1 1-1,-1 0 1,1-1 0,-1 1-1,0-1 1,1 1 0,-1-1 0,1 1-1,-1-1 1,1 1 0,-1-1 0,1 1-1,1-1 1,23 5 162,26-14 88,-36 4-237,-1-2-1,0 0 1,14-10-1,-17 10-69,-1 1-1,1 0 0,1 1 0,-1 0 1,23-7-1,-33 12 47,-1 0 1,1 0-1,-1 0 1,1 0-1,-1 0 1,1 0-1,-1 0 1,1 0-1,-1 0 1,1 0-1,-1 0 1,0 0-1,1 0 1,-1 1-1,1-1 1,-1 0-1,1 0 1,-1 0 0,1 1-1,-1-1 1,0 0-1,1 1 1,-1-1-1,1 0 1,-1 1-1,0-1 1,0 0-1,1 1 1,-1-1-1,0 1 1,1-1-1,-1 0 1,0 1-1,0-1 1,0 1-1,0-1 1,1 1-1,-1 0 1,1 28 150,-2-27-132,1 0 0,-1 0 0,1 0 0,0 0 1,0 0-1,0 0 0,0 0 0,0 1 0,1-1 0,-1 0 0,0 0 0,1 0 0,0 0 0,-1 0 0,1 0 0,0 0 0,0 0 0,0-1 0,0 1 0,3 3 0,0-3 9,0-1 0,0 1-1,0-1 1,0 0 0,0 0-1,1-1 1,-1 1 0,0-1 0,0 0-1,1 0 1,-1 0 0,0-1-1,0 0 1,1 1 0,7-4 0,4-2-113,0-1 1,26-15-1,-29 14-38,-1 2 0,1 0-1,17-6 1,-29 12 130,-1 0 0,1 0 0,-1 0 0,1 1 1,-1-1-1,0 0 0,1 0 0,-1 1 0,0-1 0,1 0 1,-1 0-1,0 1 0,1-1 0,-1 1 0,0-1 0,1 0 1,-1 1-1,0-1 0,0 0 0,0 1 0,1-1 0,-1 1 1,0-1-1,0 1 0,0-1 0,0 1 0,0-1 1,0 0-1,0 1 0,0-1 0,0 1 0,0-1 0,0 1 1,0-1-1,0 1 0,0-1 0,0 0 0,-1 1 0,1-1 1,0 2-1,-6 32-39,4-22-3370,1-4-3373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0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34 2755,'0'0'112,"-7"-3"534,-5-1 144,-4-2 1485,1 1 0,-1 1 0,0 0 0,0 0 0,-18 0 0,34 4-2237,-1 0-1,1 0 1,0 0-1,-1 0 1,1 1 0,0-1-1,-1 0 1,1 0-1,-1 0 1,1 0 0,0 1-1,-1-1 1,1 0-1,0 0 1,-1 1 0,1-1-1,0 0 1,0 0-1,-1 1 1,1-1 0,0 0-1,0 1 1,-1-1-1,1 0 1,0 1 0,0-1-1,0 0 1,0 1-1,0-1 1,0 1 0,-1-1-1,1 0 1,0 1-1,0-1 1,0 1 0,0-1-1,0 0 1,0 1-1,1-1 1,-1 1 0,0-1-1,0 0 1,0 1-1,0-1 1,0 0 0,1 1-1,-1-1 1,0 0-1,0 1 1,0-1 0,1 0-1,-1 1 1,0-1-1,1 0 1,-1 1 0,0-1-1,1 0 1,19 21 706,-6-16-525,0 0 0,1-1 0,0 0-1,0-1 1,30 1 0,84-4 514,-61-1-531,313-27 42,-307 20-232,-57 8-120,-14 4-182,-20 13-638,-4 2-132,17-16-5042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114 130 769,'0'0'4318,"-8"-4"-2070,-50-30 91,17 3 3837,35 28-3509,5 6-878,11 10-1115,-4-9-603,0-1 0,0 0 0,0-1 0,0 1 0,1-1 0,-1-1 0,1 1 0,-1-1 0,1 0 0,0-1-1,-1 1 1,12-2 0,10-2 225,49-10 0,-22 2-214,349-43 121,-308 45-153,0 3 0,140 11-1,-135 10 197,-81-10-3570,-1 1-3655,-27-9-2721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36 3587,'0'0'940,"-8"1"-646,1-1-266,1 0 0,0-1 0,0 1 0,0-1 0,0 0 0,0-1 1,0 1-1,1-1 0,-1 0 0,-10-6 0,9 5 339,0 0-1,0 0 1,-1 1-1,1 0 1,-11-1 0,-19 0 7694,52 21-5761,0-10-1819,1-1 0,0 0 0,0-2 0,1 1 0,-1-2 0,1 0 0,1-1 0,17 1 0,146-3 67,-97-3-369,200-15 990,-122 13-69,-165-6-7661,-6 0-395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2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 4004,'0'0'11157,"-6"0"-10159,-9-2-599,10 2 1142,21 3 139,33 5-782,-1-2 0,1-3 0,93-5 1,-41 0-633,-33 2-122,85 1 374,178-23 0,-319 20-500,-7 1-28,0 0-1,0 0 1,1 1 0,-1 0 0,0 0 0,1 0-1,9 2 1,-15-2 10,0 0 0,0 0 0,0 1 1,0-1-1,1 0 0,-1 0 0,0 1 0,0-1 0,0 0 0,0 1 1,0-1-1,0 0 0,0 0 0,0 1 0,0-1 0,0 0 0,0 1 1,0-1-1,0 0 0,0 0 0,0 1 0,0-1 0,0 0 0,0 1 0,0-1 1,0 0-1,0 0 0,-1 1 0,1-1 0,0 0 0,0 0 0,0 1 1,-1-1-1,1 0 0,0 0 0,0 0 0,0 1 0,-1-1 0,1 0 0,0 0 1,0 0-1,-1 0 0,1 1 0,0-1 0,-1 0 0,1 0 0,0 0 1,0 0-1,-1 0 0,1 0 0,0 0 0,-1 0 0,1 0 0,-1 0 1,-15 9 119,-7-5-97,-1 0 0,1-2 0,0 0 0,-1-1 0,-31-4 0,-14 1 5,-214 14-153,-30 1-17,312-13 115,26 0-218,866-22-300,-821 19 182,-103 23-117,-21-6 512,1-1 0,-2-3 0,1-2 0,-89 0 0,93-5-22,-33 1 18,1-4 0,0-3 0,-99-17 0,181 20-97,50 5-3103,3 1-3473,-9-6-1587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2.26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173 5 3908,'0'0'15903,"-10"-2"-15578,5 1-287,1 0 0,0 0 0,-1 1 0,1 0-1,-1 0 1,1 0 0,-1 1 0,1-1 0,0 1-1,-1 0 1,1 0 0,0 1 0,0-1 0,0 1-1,0 0 1,0 0 0,0 0 0,0 1 0,0-1-1,1 1 1,0 0 0,-1 0 0,1 0-1,-4 6 1,0-2 140,3-3-68,-1 0 1,1 0-1,-1 1 1,1-1 0,1 1-1,-1 0 1,1 0-1,0 1 1,0-1 0,0 1-1,1-1 1,0 1-1,0 0 1,-2 9 0,4-14-101,1-1 0,-1 1 0,0-1 1,1 1-1,-1-1 0,0 1 0,1-1 0,-1 1 1,1-1-1,-1 1 0,1-1 0,-1 0 0,1 1 1,-1-1-1,1 0 0,0 1 0,-1-1 0,1 0 1,-1 0-1,1 0 0,0 0 0,-1 1 1,1-1-1,-1 0 0,1 0 0,0 0 0,-1 0 1,2-1-1,26 1 167,-20 0-127,0 0-34,4 0-11,1 0 0,-1 1 0,0 0 0,15 4 0,-25-5-9,-1 0 0,1 1-1,0-1 1,0 1 0,0-1 0,0 1 0,0 0-1,-1 0 1,1 0 0,0 0 0,-1 0-1,1 0 1,-1 0 0,1 1 0,-1-1-1,0 0 1,1 1 0,-1 0 0,0-1 0,0 1-1,0-1 1,0 1 0,0 0 0,-1 0-1,1 0 1,0-1 0,-1 1 0,1 0-1,-1 0 1,0 0 0,0 0 0,1 0 0,-1 0-1,-1 2 1,0-1 80,0 0 0,0 0 0,-1 0 0,1-1 0,-1 1 0,0 0 0,1-1 0,-1 1 0,0-1 0,-1 0 0,1 0 0,0 0 0,-1 0 0,1 0 0,-1 0 0,1-1 0,-1 1 0,0-1 0,0 0 0,0 0 0,-4 1 0,-33 9-503,8-12-4405,27-2-1366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40 5958,'0'0'6598,"3"-8"-4927,8-19 779,-9 23 457,-10 23-1751,-2 5-848,1 1 1,0 0-1,2 1 1,1 0-1,1 0 1,2 0 0,0 1-1,2-1 1,1 27-1,0-52-301,1 0 0,-1 0 1,0 0-1,1 1 0,-1-1 0,0 0 0,1 0 0,-1 0 1,1 0-1,0-1 0,-1 1 0,1 0 0,0 0 0,-1 0 0,1 0 1,0-1-1,0 1 0,0 0 0,0-1 0,0 1 0,0 0 0,0-1 1,0 0-1,0 1 0,0-1 0,0 1 0,0-1 0,0 0 0,0 0 1,0 0-1,0 0 0,0 0 0,1 0 0,-1 0 0,0 0 0,0 0 1,0 0-1,0 0 0,0-1 0,0 1 0,0 0 0,0-1 0,0 1 1,0-1-1,0 1 0,0-1 0,1-1 0,5 0 62,-1-2 1,0 1-1,1-1 0,-2 0 0,12-9 0,-4-2 47,0 0 0,-1-1 1,-1 0-1,0-1 0,-2 0 0,0-1 0,8-20 0,-24 84-132,4-33 48,1 0 0,1 1 0,0-1 0,1 16 0,0-28-28,0-1 0,0 1 0,0-1 0,0 1 0,0-1 0,1 1 0,-1 0 0,0-1 0,0 1 0,0-1 0,1 1 0,-1-1 0,0 1 0,1-1 0,-1 1 0,0-1 0,1 0 0,-1 1 0,0-1 0,1 1 0,-1-1 0,1 0 0,-1 1 0,1-1-1,-1 0 1,1 0 0,-1 1 0,1-1 0,-1 0 0,1 0 0,0 0 0,-1 0 0,1 1 0,24-7 248,19-20 135,-18 0-333,-20 20-46,1-1 0,-1 1 0,1 0 0,0 0 0,1 1 0,-1 0 0,12-6 0,-19 11-4,1 0 0,-1 0 0,1 0 1,-1 0-1,1-1 0,-1 1 0,1 0 1,-1 0-1,1 0 0,-1 0 0,1 0 0,-1 0 1,1 0-1,-1 0 0,1 0 0,-1 1 0,1-1 1,-1 0-1,0 0 0,1 0 0,-1 0 1,1 1-1,-1-1 0,1 0 0,-1 0 0,0 1 1,1-1-1,-1 0 0,0 1 0,1-1 0,-1 0 1,0 1-1,1-1 0,-1 1 0,0-1 1,0 1-1,1 0 0,4 23 243,2 5 99,-6-28-338,-1-1 0,1 1 0,0-1 0,0 1 0,-1-1 0,1 1 0,0-1 0,0 0 0,0 0 0,-1 1 0,1-1 0,0 0 0,0 0 0,0 0 0,0 0 0,0 0 0,-1 0 0,1 0 0,0 0 0,0 0 0,0 0 0,0-1 0,0 1 0,-1 0 0,1-1 0,0 1 0,0 0 0,0-1 0,-1 1 0,1-1 0,0 1 0,-1-1 0,1 0 0,0 1 0,0-2 0,34-28 352,13-10-303,-46 38-69,1 1 0,0-1 0,-1 1 0,1 0 0,0 0 0,0 0 0,0 0 0,0 0 0,0 0 0,0 1 0,0 0 0,0-1 0,0 1 0,0 0 0,0 0 0,5 2 0,-7-2 7,0 0 0,-1 0 0,1 1 0,0-1 0,0 1-1,0-1 1,-1 0 0,1 1 0,0-1 0,-1 1 0,1 0 0,0-1-1,-1 1 1,1 0 0,-1-1 0,1 1 0,-1 0 0,1-1 0,-1 1-1,0 0 1,1 0 0,-1 0 0,0 0 0,0-1 0,1 1 0,-1 1-1,0 29 67,0-29-59,-1 1 0,1-1 0,0 0 0,0 0 0,0 1 0,0-1 1,0 0-1,0 0 0,1 1 0,-1-1 0,1 0 0,-1 0 0,1 0 0,0 0 0,0 0 0,1 2 1,-1-3-112,0-1 1,-1 1-1,1-1 1,0 0-1,0 1 1,0-1 0,0 0-1,0 0 1,-1 0-1,1 0 1,0 0-1,0 0 1,0 0 0,0 0-1,0 0 1,0 0-1,-1 0 1,1 0-1,0-1 1,0 1 0,0 0-1,0-1 1,-1 1-1,1 0 1,0-1-1,0 1 1,-1-1 0,1 1-1,1-2 1,21-21-5692,-20 19 4224,15-15-6715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14061,'0'0'3694,"-8"3"-848,7-3-2683,-44 20 3023,43-20-3096,0 1 1,0-1 0,0 1-1,1 0 1,-1-1 0,0 1 0,1 0-1,-1 0 1,1 0 0,-1 1-1,1-1 1,0 0 0,-1 1-1,1-1 1,0 0 0,0 1-1,0 0 1,0-1 0,0 1-1,0-1 1,0 1 0,1 0-1,-1 0 1,0 2 0,5-2-202,0 0-1,0 0 1,-1-1 0,2 1 0,-1-1 0,0 0 0,0-1-1,5 1 1,5 2-196,-8-1 274,0 0 0,-1 1 0,1-1 0,-1 1 0,1 0 0,-1 1 0,0-1 0,0 1 0,0 0 0,4 5 0,-8-7 64,1-1-1,-1 1 1,0-1-1,0 1 1,0-1 0,0 1-1,0 0 1,0-1-1,-1 1 1,1 0-1,-1 0 1,1 0 0,-1 0-1,0-1 1,1 1-1,-1 0 1,0 0 0,0 0-1,0 0 1,-1 0-1,1 0 1,0 0-1,-1-1 1,1 1 0,-1 0-1,0 0 1,1 0-1,-1-1 1,0 1 0,0 0-1,0-1 1,0 1-1,-1-1 1,1 1-1,0-1 1,-3 2 0,0 2 72,-1 0 0,0 0-1,0-1 1,0 1 0,-1-1 0,0-1 0,0 1 0,0-1 0,0 0 0,0 0 0,0-1 0,-1 1 0,-10 1 0,17-4-178,0 0-1,-1 0 1,1 0 0,0 0-1,-1 0 1,1 0-1,0 0 1,0 0 0,-1 0-1,1 0 1,0 0 0,0 0-1,-1-1 1,1 1-1,0 0 1,0 0 0,-1 0-1,1 0 1,0 0 0,0-1-1,0 1 1,-1 0-1,1 0 1,0 0 0,0-1-1,0 1 1,0 0 0,-1 0-1,1-1 1,0 1-1,0 0 1,0 0 0,0-1-1,0 1 1,0 0 0,0 0-1,0-1 1,0 1-1,0 0 1,0 0 0,0-1-1,0 1 1,0-1 0,6-16-3547,15-12-4596,-4 11 1828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 8456,'0'0'14451,"-4"7"-14312,3-4-121,-2 1 15,0 1 1,1 0-1,-1 0 1,1 0-1,0 1 0,0-1 1,1 1-1,0-1 1,0 1-1,0-1 0,1 1 1,-1-1-1,2 12 1,0-16-28,-1-1 0,1 1 1,-1 0-1,1 0 0,0-1 1,-1 1-1,1 0 0,0-1 0,-1 1 1,1-1-1,0 1 0,0-1 1,0 1-1,0-1 0,0 0 1,0 1-1,-1-1 0,1 0 1,0 0-1,0 0 0,0 1 1,0-1-1,0 0 0,0 0 1,0 0-1,0-1 0,0 1 1,0 0-1,0 0 0,1-1 1,30-9 234,-22 3-225,-1 0-1,1 0 1,-1-1-1,12-14 0,-17 18-3,-1 0 0,1 0 0,-1 0 1,0 0-1,-1-1 0,1 1 0,-1-1 0,0 1 0,0-1 0,0 0 0,-1 0 0,0 0 0,2-7 0,-25 56 148,18-36-136,1 0 0,0 1 0,1-1 0,0 1 0,0 0 0,1 0 0,0 0 0,0 0 0,1 9 0,1-17-52,-1-1-1,0 1 0,1 0 0,-1-1 0,0 1 1,1-1-1,-1 1 0,1-1 0,-1 1 1,1-1-1,-1 0 0,1 1 0,0-1 1,-1 1-1,1-1 0,-1 0 0,1 0 0,0 1 1,-1-1-1,1 0 0,0 0 0,-1 0 1,1 0-1,0 0 0,-1 0 0,1 0 1,0 0-1,0 0 0,-1 0 0,1 0 0,0 0 1,-1 0-1,1 0 0,0-1 0,-1 1 1,1 0-1,-1-1 0,1 1 0,1-1 1,25-13-1950,11-29-7017,-20 16-678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14734,'0'0'1698,"-8"10"341,1 1-1617,-40 57 3551,42-62-3656,2 1-1,-1 0 0,1 0 1,0 0-1,0 0 0,1 1 1,0-1-1,1 1 1,-2 9-1,4-16-311,-1 0 1,1 0-1,-1-1 1,1 1-1,0 0 0,-1 0 1,1-1-1,0 1 1,0-1-1,0 1 0,0-1 1,-1 1-1,1-1 1,0 1-1,0-1 0,0 0 1,0 1-1,0-1 1,0 0-1,0 0 0,0 0 1,0 0-1,0 0 1,0 0-1,0 0 0,0 0 1,0 0-1,0 0 1,0 0-1,0-1 0,0 1 1,2-1-1,37-9-55,-36 9-27,5-4-22,1 0-1,0 1 1,1 1 0,-1-1 0,1 2-1,-1 0 1,1 0 0,0 1-1,0 0 1,12 1 0,-22 0 117,0 0 0,-1 1 1,1-1-1,0 0 0,0 1 0,0-1 1,-1 1-1,1-1 0,0 1 0,0-1 1,-1 1-1,1 0 0,-1-1 0,1 1 0,0 0 1,-1 0-1,1-1 0,-1 1 0,0 0 1,1 0-1,-1 0 0,0 0 0,1-1 1,-1 1-1,0 0 0,0 0 0,0 0 0,0 0 1,0 0-1,0 0 0,0 0 0,0 0 1,0 0-1,0-1 0,0 1 0,-1 0 1,1 0-1,0 0 0,-1 0 0,1 0 0,-1-1 1,1 1-1,-1 0 0,0 0 0,-20 40 758,11-30-438,7-8-230,-1 1 1,1-1-1,0 0 0,1 1 1,-1 0-1,1 0 1,-1 0-1,1 0 1,0 0-1,1 0 1,-3 5-1,33-9-76,-17-1-149,-1 0 0,1-1 0,-1-1-1,17-5 1,16-15-4101,-43 22 3759,0 1 0,0-1 1,0 0-1,-1 0 1,1 0-1,0 0 1,0 0-1,-1 0 1,1 0-1,-1 0 1,1 0-1,-1 0 1,1 0-1,-1 0 0,1 0 1,-1 0-1,0 0 1,0-2-1,1-7-7169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5:5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12940,'0'0'7399,"69"-11"-6598,-26 10-449,1-2-320,3 1-288,-2-4-2755,-5-4-5060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2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2149 634 3844,'0'0'9977,"0"-8"-9021,0 2-762,-1 0 1,0-1 0,0 1 0,0 0 0,-1 0 0,0 0 0,0 0-1,-1 1 1,0-1 0,0 0 0,0 1 0,0 0 0,-1 0 0,0 0-1,0 0 1,0 0 0,-1 1 0,0 0 0,-6-5 0,-4 0-89,-1 0 1,0 1-1,-1 1 1,0 1-1,-22-6 1,-94-16-104,65 15 27,-177-42 76,59 11 639,-198-20 0,307 56-603,0-4-1,1-3 1,0-3-1,2-4 1,-129-55-1,171 63-125,-2 1 0,0 1 0,0 2 0,-1 2 0,0 1 0,-1 2 0,1 1 0,-57 1 0,128 0-3720,45-10-1,-21-1-2141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2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 6758,'0'0'6983,"11"-2"-5814,2 0-959,-1 1-1,0 0 1,1 1 0,-1 0-1,1 0 1,-1 2 0,0 0-1,1 0 1,-1 1 0,15 5-1,-18-4-177,0 0 0,-1 1 0,1-1-1,-1 2 1,0-1 0,0 1 0,7 8-1,-13-13 9,0 1 0,-1 0 0,1-1 0,-1 1 0,1 0 0,-1 0 0,0 0 1,0 0-1,0 0 0,0 0 0,0 0 0,0 0 0,-1 0 0,1 1 0,0-1 0,-1 0 0,0 0 0,0 1 0,0-1 0,0 0 0,0 1 0,0-1 0,0 0 0,-1 0 0,1 1 0,-1-1 0,0 0 0,1 0 0,-1 0 0,0 0 0,0 0 0,-1 0 0,1 0 0,0 0 0,-1 0 0,-1 2 0,-7 5 178,-1 1 0,0-1 1,0-1-1,-1 0 0,0 0 0,-1-1 0,1-1 0,-1 0 0,-16 4 0,-21 7 120,-53 9-1,102-26-680,-8 2 209,5-3-4284,4-3-2693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14 4901,'0'0'3454,"-8"-1"-1949,-6-3-735,-8-2 457,2 4 5488,20 3-6676,1 0-1,0 0 0,-1 1 1,1-1-1,0 0 0,0 0 1,0 0-1,0 0 0,0 0 1,0 0-1,0-1 0,0 1 1,0 0-1,0 0 0,0-1 1,1 1-1,-1-1 0,2 2 0,26 9 203,-29-11-227,32 8 62,1-2 1,0-1-1,-1-2 1,1-1-1,1-2 1,36-3-1,-43 2-78,-10-1 136,-26-1 199,-27 0 188,-249 3 2223,306 11-3022,12-6 262,0-2 0,0-2 0,55-3 0,-6-1-3395,-119 16-3299,10-9 752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0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4752 3908,'0'0'12395,"1"-6"-11946,20-137 4812,-17 95-4902,3 0-1,14-53 0,78-176-123,-44 130-94,14-36-127,-2 43-3,7 4 0,114-163-1,97-120 81,-223 335 71,124-131-1,-64 81-62,-67 77-38,2 3 0,70-52 0,41-38 49,-19 15 190,175-117 0,-208 161-174,401-231 65,-461 286-67,83-48 34,615-305 74,-435 249 16,468-169 694,-608 254-879,82-27 67,-136 24 59,35-11 764,-10 28-543,-43 11-169,-107 24-241,4-1-71,0 0 0,1-1-1,-1 2 1,0-1 0,0 0-1,1 1 1,-1 0 0,0 0-1,1 0 1,5 2 0,-10-2-210,0 0 0,0 0 0,0 1 0,0-1 0,-1 0 0,1 0 0,0 0 0,0 1 0,0-1 0,0 0 0,-1 0 0,1 0 0,0 0 0,0 0 0,0 1 0,-1-1 0,1 0 0,0 0 0,0 0 0,-1 0 0,1 0 0,0 0 0,0 0 0,-1 0 0,1 0 0,0 0 0,0 0 0,-1 0 0,1 0 0,0 0 0,0 0 0,-1 0 0,1 0 0,0 0 0,0 0 0,0 0 0,-1 0 0,1-1 0,0 1 0,-1 0 0,-6-6-10475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2675 199 4484,'0'0'4255,"-8"-6"-3513,-10-8-397,-117-82 2856,117 85-2973,0 1 1,-1 1 0,0 1-1,-1 0 1,1 2 0,-30-7-1,-47 2-224,0 5-1,-133 7 1,84 1 1,-341 11-3,358-3-6,-222 49 1,30 26 83,256-64-53,1 3-1,-113 61 1,159-75-11,0 0 0,1 2 0,0 0 0,1 1 1,0 0-1,1 1 0,1 1 0,0 0 0,-15 24 0,23-31-3,1 1 1,-1 0-1,1-1 0,1 2 1,0-1-1,0 0 0,1 1 1,0-1-1,0 1 0,1-1 0,1 1 1,0 0-1,0 0 0,0-1 1,1 1-1,1 0 0,0-1 1,0 1-1,1-1 0,0 0 0,5 11 1,3 0 2,2 1 1,0-2-1,1 1 0,0-2 1,2 0-1,0-1 1,1-1-1,1 0 1,0-1-1,37 22 0,3-2-433,2-3-1,95 37 0,-51-33 158,2-4 1,0-4-1,2-6 0,1-4 1,0-5-1,1-4 1,171-10-1,-185-6 333,1-4 0,-1-5 0,-1-4 0,112-38 0,-34-4 1717,212-107 0,-374 164-1767,35-17 464,-1-1 0,-1-3 0,75-57 0,-109 76-340,-1-1 0,0 0 0,0-1 0,-1 0 0,0-1 0,-1 0 0,0 0 0,-1 0 0,0-1 0,0 0 0,-1 0 0,0 0 0,-1-1 0,-1 0 0,0 0 0,0 1 0,-1-2 0,-1 1 0,0 0 0,-1 0 0,-1-21 0,-1 23-122,-1 1 0,1-1-1,-2 1 1,1 0 0,-1 0-1,-1 0 1,1 1 0,-1-1 0,-1 1-1,0 0 1,0 1 0,0-1 0,-1 1-1,0 1 1,-1-1 0,-15-9-1,-12-7-61,-1 1 0,-65-27-1,46 24 2,-18-17-401,-2 0-1496,24 20-2572,21 15-471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3.3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4516,'0'0'6721,"9"7"-5610,15 15-243,-1 1 0,-1 1 0,37 53 0,54 102 844,-50-76-784,447 662 2261,-334-528-1431,230 239 0,62 65 1424,-470-559-11163,-9-3 107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 81 3203,'-3'-7'6668,"1"2"-6426,-1 0 0,0 0 0,-1 1 0,1 0 0,-1-1 0,1 1 0,-1 0 0,-1 1 0,1-1 1,0 1-1,-1 0 0,0 0 0,0 0 0,0 0 0,0 1 0,0 0 0,0 0 0,0 0 0,-1 1 0,1 0 0,-1 0 1,-5 0-1,-3-1 41,1 1 0,-1 0 0,1 1 0,-1 1 0,0 0 1,1 1-1,0 0 0,-1 1 0,1 0 0,0 1 0,-21 10 0,16-4-189,1 0-1,1 1 0,0 1 0,0 0 0,1 1 0,1 1 0,-19 22 0,2 2 27,2 0 0,1 2-1,2 1 1,2 2 0,-20 48-1,33-64-101,1 0 0,1 1 0,1 0 0,2 0 0,1 1 0,1 0-1,1 0 1,2 0 0,4 53 0,-1-67-8,1 0-1,1 0 0,1 0 1,0 0-1,1-1 1,0 0-1,1 0 1,1 0-1,0-1 1,1 0-1,0-1 1,1 0-1,0 0 1,1-1-1,0-1 1,1 0-1,24 17 1,-26-21 12,0 0 0,-1-1 0,2 0 0,-1-1 0,0 0-1,1 0 1,0-1 0,0-1 0,0 0 0,0 0 0,0-1 0,1-1 0,-1 0 0,0 0 0,0-1 0,0 0 0,0-1 0,0 0 0,0-1 0,0 0 0,0-1 0,-1 0 0,0-1 0,0 0 0,11-7 0,4-7 137,-1-1 0,0-1 0,-2-1-1,0 0 1,-2-2 0,0-1 0,-2 0 0,-1-1 0,20-40 0,-17 24-53,-1-1 0,-2-1 0,-2 0 1,-2-1-1,12-75 0,-21 93-73,-1 0 0,-1 0 0,-1-1 0,-2 1 0,-1 0 0,-5-30 0,5 50-64,0 0 1,0 0-1,-1 0 0,1 0 1,-1 0-1,-1 1 1,0-1-1,0 1 0,0 0 1,0 0-1,-9-9 1,8 12-70,0-1 1,1 1 0,-1 0 0,-1 0 0,1 0 0,0 1 0,-1-1 0,1 1 0,-1 1 0,0-1 0,1 1 0,-1 0 0,0 0 0,0 1 0,0 0 0,-9 0 0,4 2-211,1 0 1,0 1-1,0-1 1,0 2-1,0 0 1,1 0-1,-1 1 1,1 0-1,0 0 1,0 1-1,1 0 1,0 1 0,0 0-1,-8 9 1,2-4-900,-18 16-4252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12780,'0'0'8109,"3"7"-7297,93 236 864,-96-242-1252,2 4-2225,-2-5 1663,0 0-1,0 0 0,0 0 0,0 0 0,0 0 1,0-1-1,0 1 0,0 0 0,-1 0 0,1 0 0,0 0 1,0 0-1,0 0 0,0 0 0,0 0 0,0 0 1,0 0-1,0-1 0,0 1 0,-1 0 0,1 0 1,0 0-1,0 0 0,0 0 0,0 0 0,0 0 0,0 0 1,0 0-1,-1 0 0,1 0 0,0 0 0,0 0 1,0 0-1,0 0 0,0 0 0,0 0 0,0 0 1,-1 0-1,1 0 0,0 0 0,0 0 0,0 0 0,0 1 1,0-1-1,0 0 0,0 0 0,-1 0 0,1 0 1,0 0-1,0 0 0,0 0 0,0 0 0,0 0 1,0 0-1,0 1 0,0-1 0,0 0 0,0 0 0,0 0 1,0 0-1,0 0 0,0 0 0,0 0 0,0 1 1,-12-11-5057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11307,'0'0'11242,"43"-37"-9928,-11 15-546,4-8-447,3 1-225,-4 0-32,-6 5-64,-5 7-897,-10 9-897,-9 8-896,-16 13-8873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13837,'0'0'7880,"45"-17"-6023,-21-2-768,8-1-929,-3 0-127,1 3-354,-5 1-1152,-3 4-705,-5 4-1153,-8 2-1314,-3 0 545</inkml:trace>
  <inkml:trace contextRef="#ctx0" brushRef="#br0" timeOffset="1">242 1 1794,'0'0'15983,"14"50"-14542,-6-29-224,2 3-192,2-4-224,-1-5-385,4-2-255,3-6-129,-5-6-96,1-1-545,-6-5-640,-2-11-1410,-6-4-2562,0-5-1761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 5157,'0'0'19186,"-14"33"-19154,28-21-512,4-3-1122,1-2-1088,0-4-866,-1-3-1120,1 0-1410</inkml:trace>
  <inkml:trace contextRef="#ctx0" brushRef="#br0" timeOffset="1">263 1 9097,'0'0'9470,"7"9"-8141,-3-2-1144,1 0 0,-1 0 0,-1 0-1,1 1 1,-1-1 0,-1 1 0,1 0-1,-1 0 1,-1 0 0,1 0 0,-1 0 0,-1 11-1,1-3-54,-1 0 0,-1-1 0,0 1 0,-2 0 0,-6 27 0,9-43-181,0 1 1,0-1-1,-1 1 1,1-1-1,0 0 1,0 1-1,0-1 1,0 0-1,0 1 1,0-1-1,-1 1 1,1-1-1,0 0 1,0 1-1,-1-1 1,1 0-1,0 0 1,0 1-1,-1-1 1,1 0-1,0 0 1,-1 1-1,1-1 1,0 0-1,-1 0 1,1 0-1,0 1 1,-1-1-1,1 0 1,-1 0-1,1 0 1,0 0-1,-1 0 1,1 0-1,-1 0 1,1 0-1,0 0 1,-1 0-1,1 0 1,-1 0-1,1 0 1,0 0-1,-1 0 1,1-1-1,-1 1 1,1 0-1,0 0 1,-1 0-1,1-1 1,0 1-1,-1 0 1,1 0-1,0-1 1,0 1-1,-1 0 1,1 0-1,0-1 1,-16-21-5944,14 19 5158,-11-20-5693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2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12172,'0'0'7270,"64"39"-5700,-33-27-161,3 0-416,4-3-224,5-4-545,0-3-128,-1-2-1057,-5 0-2050,-6 0-3587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80 5477,'0'0'13133,"0"7"-12808,-5 233 3156,4-240-3464,1 1 0,0-1 0,0 1-1,0 0 1,-1-1 0,1 1 0,0-1 0,0 1 0,0 0 0,0-1 0,0 1 0,0-1-1,0 1 1,0-1 0,1 1 0,-1 0 0,0-1 0,0 1 0,0-1 0,0 1 0,1-1 0,-1 1-1,0-1 1,1 1 0,-1-1 0,0 1 0,1-1 0,-1 1 0,1-1 0,-1 0 0,1 1-1,-1-1 1,1 1 0,-1-1 0,1 0 0,-1 0 0,1 1 0,-1-1 0,1 0 0,-1 0 0,1 0-1,-1 0 1,1 0 0,0 1 0,-1-1 0,1 0 0,-1 0 0,1 0 0,0-1 0,-1 1-1,1 0 1,-1 0 0,1 0 0,-1 0 0,1 0 0,0-1 0,0 1 0,26-24 706,-7-3-638,-2 0 1,-1-2-1,-1 0 0,-1-1 1,-2 0-1,0-1 1,-3 0-1,12-56 1,-74 250 84,50-151-117,-3 1 8,2 0 0,0 0 0,0 1 1,2-1-1,-1 0 0,2 1 0,0 0 0,3 22 1,-3-35-55,0-1-1,1 1 1,-1 0 0,1 0 0,0 0 0,-1-1 0,1 1 0,0 0 0,-1 0 0,1-1 0,0 1-1,0-1 1,-1 1 0,1-1 0,0 1 0,0-1 0,0 1 0,0-1 0,0 0 0,0 0 0,0 1-1,0-1 1,0 0 0,0 0 0,0 0 0,0 0 0,0 0 0,0 0 0,-1 0 0,1 0 0,0-1-1,0 1 1,0 0 0,0 0 0,1-1 0,34-16 268,-14-1-198,0-2 0,22-26 0,16-15-36,-60 60-40,0 1 1,1-1-1,-1 0 0,1 1 0,-1-1 1,1 1-1,-1 0 0,1-1 1,-1 1-1,1-1 0,-1 1 0,1 0 1,0-1-1,-1 1 0,1 0 1,-1-1-1,1 1 0,0 0 0,-1 0 1,1 0-1,0 0 0,0 0 1,-1 0-1,1 0 0,0 0 0,-1 0 1,1 0-1,0 0 0,-1 0 0,1 0 1,0 1-1,0-1 0,0 2 16,0-1 0,0 0 0,0 1 0,-1-1 1,1 1-1,-1-1 0,1 1 0,-1-1 0,0 1 0,1-1 0,-1 1 0,0 0 0,0 2 0,-8 73 618,6-59-478,2-17-151,0-1 1,0 0-1,-1 0 0,1 1 1,0-1-1,0 0 0,0 0 1,0 1-1,0-1 0,0 0 1,0 0-1,0 0 0,0 1 1,1-1-1,-1 0 0,0 0 1,0 1-1,0-1 0,0 0 1,0 0-1,0 0 0,0 1 1,0-1-1,1 0 0,-1 0 1,0 0-1,0 1 0,0-1 1,0 0-1,1 0 0,-1 0 1,0 0-1,0 0 0,0 0 1,1 1-1,-1-1 0,0 0 1,0 0-1,1 0 0,-1 0 1,0 0-1,0 0 0,1 0 1,-1 0-1,0 0 0,15-6 218,11-14 40,-5 0-238,20-18 19,-39 36-55,1 0 0,-1 0-1,1 0 1,0 0 0,0 1-1,0-1 1,0 1-1,0 0 1,0 0 0,0 0-1,1 0 1,4 0-1,-8 1 15,1 0 0,-1 0 0,1 0 0,-1 1 0,0-1 0,1 0 0,-1 0 1,0 1-1,1-1 0,-1 0 0,0 1 0,1-1 0,-1 0 0,0 1 0,0-1 0,1 1 0,-1-1 0,0 0 0,0 1 0,0-1 0,1 1 0,-1-1 0,0 1 0,0-1 0,0 0 0,0 1 0,0-1 0,0 1 0,0-1 0,0 1 0,0-1 0,0 1 0,0-1 0,0 1 0,-1-1 0,1 1 0,0 0 7,0-1 1,-1 1-1,1 0 0,0 0 1,0-1-1,0 1 0,0 0 1,0 0-1,0-1 0,0 1 1,0 0-1,0-1 0,1 1 1,-1 0-1,0 0 0,0-1 1,1 1-1,-1 0 0,0-1 1,1 1-1,-1 0 0,1-1 1,-1 1-1,1-1 0,-1 1 1,1-1-1,-1 1 0,1-1 1,-1 1-1,1-1 0,0 0 1,-1 1-1,1-1 0,0 0 1,-1 1-1,1-1 0,0 0 1,-1 0-1,1 0 0,0 1 1,1-1-1,24-15 343,-25 14-358,1 0 0,-1 0 1,1-1-1,-1 1 0,1 0 0,-1 0 0,1 0 0,-1 1 0,1-1 0,0 0 1,0 1-1,-1-1 0,1 1 0,0-1 0,0 1 0,3 0 0,-4 4-123,0 0-1,0 1 1,0-1 0,0 1-1,-1 0 1,0-1-1,0 1 1,0-1 0,-2 7-1,2-1-792,0-9 168,0 12-615,1-9-5755,4-4 353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 15791,'0'0'10458,"-9"-3"-10298,6 2-156,0-1-1,0 1 1,0 0 0,1 1 0,-1-1-1,0 0 1,0 1 0,0-1 0,0 1-1,0 0 1,0 0 0,0 0 0,0 1-1,0-1 1,0 1 0,0-1 0,0 1-1,0 0 1,0 0 0,1 1-1,-1-1 1,0 0 0,1 1 0,-1 0-1,1-1 1,0 1 0,-1 0 0,1 0-1,-3 4 1,0-1 14,2-3-19,0 0 0,0 1 0,0-1 0,1 1 0,-1 0 0,1-1 0,0 1 0,0 0 0,0 1 0,0-1 0,1 0 0,-1 0 0,1 1 0,-1-1 0,1 1 0,1-1 0,-2 6 0,7-8-46,1 0-1,-1 0 0,1-1 1,-1 0-1,1 0 1,6-1-1,-6 1-57,41-3-396,-34 1 457,-1 1 1,1 1-1,-1 0 0,14 1 0,-26 0 55,0-1 0,1 0 0,-1 0 1,0 1-1,0-1 0,1 0 0,-1 1 1,0-1-1,0 0 0,0 1 0,1-1 0,-1 1 1,0-1-1,0 0 0,0 1 0,0-1 1,0 1-1,0-1 0,0 0 0,0 1 1,0-1-1,0 1 0,0-1 0,0 0 1,0 1-1,0-1 0,0 1 0,0-1 1,-1 0-1,1 1 0,0-1 0,0 0 0,0 1 1,-1-1-1,1 0 0,0 1 0,0-1 1,-1 0-1,1 1 0,0-1 0,-1 0 1,1 0-1,-1 1 0,-10 14 584,2-9-256,2 0-199,1 0-1,-1 0 1,-1-1-1,1 0 0,-1-1 1,0 0-1,0 0 1,0-1-1,-1 0 0,1 0 1,-13 2-1,39-23-6684,-1 4 2200,4-3-1826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44 8520,'0'0'14147,"-10"3"-13330,6-2-730,1-1 1,-1 2 0,0-1 0,0 0 0,1 1 0,-1 0 0,1-1 0,-1 1 0,1 1 0,0-1 0,0 0-1,0 1 1,0 0 0,0 0 0,0-1 0,1 2 0,0-1 0,-1 0 0,1 0 0,0 1 0,1-1-1,-1 1 1,1 0 0,-1-1 0,1 1 0,0 0 0,0 0 0,1 0 0,-1 5 0,1-8-84,0 0 1,0-1-1,0 1 1,0 0-1,0 0 1,0-1-1,0 1 1,1 0 0,-1-1-1,0 1 1,0 0-1,1-1 1,-1 1-1,0 0 1,1-1-1,-1 1 1,1-1-1,-1 1 1,1-1-1,-1 1 1,1-1-1,-1 1 1,1-1 0,0 1-1,-1-1 1,1 0-1,-1 1 1,1-1-1,0 0 1,0 1-1,28-2 179,-22-1-149,0 0 0,-1 0 0,1 0 0,-1-1-1,0 0 1,8-5 0,-4 0-15,-1-1-1,-1 0 0,0 0 1,9-13-1,-13 17-13,-1 1 0,0-1 1,0 0-1,-1-1 0,0 1 1,0 0-1,0-1 0,0 1 0,-1-1 1,0 1-1,1-9 0,-20 47-309,13-23 304,0 1 0,1 0 0,0 0 0,1 0 0,0 0 0,1 1 0,0-1 0,0 15 0,2-25-59,0 0 0,0 0-1,0 0 1,0-1 0,0 1 0,1 0 0,-1 0 0,0-1 0,1 1 0,-1 0 0,1 0-1,-1-1 1,0 1 0,1 0 0,0-1 0,-1 1 0,1-1 0,-1 1 0,1-1 0,0 1-1,-1-1 1,1 1 0,0-1 0,-1 0 0,1 1 0,0-1 0,0 0 0,0 1 0,-1-1-1,1 0 1,0 0 0,0 0 0,0 0 0,-1 0 0,1 0 0,0 0 0,0 0 0,0 0-1,-1 0 1,1-1 0,0 1 0,0 0 0,0 0 0,1-1 0,2 0-463,-1 0 0,1-1 0,0 1 1,0-1-1,-1 0 0,1 1 0,-1-1 0,5-4 0,12-16-5387,0-5-3097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17489,'0'0'5717,"-7"11"-4372,0-2-1012,0 1 0,2 0 0,-1 0 0,1 1 0,0 0 0,1 0 0,-4 20 0,6-24-291,-1 10 210,0 0 0,1 0 0,1 0 0,1 19 1,1-35-246,-1 0 0,1 0-1,0 0 1,0 0 0,0 0 0,-1 0 0,1 0 0,0 0 0,0-1 0,0 1 0,0 0 0,0-1 0,1 1 0,-1-1 0,0 1-1,0-1 1,0 1 0,0-1 0,1 0 0,-1 0 0,0 1 0,0-1 0,1 0 0,-1 0 0,0 0 0,2-1 0,43 0 94,-39 1-138,39-7-513,-37 5 430,0 1 0,-1-1 0,1 2 0,0-1-1,0 1 1,0 0 0,13 2 0,-21-1 115,0 0-1,0-1 1,0 1 0,-1 0 0,1-1-1,0 1 1,-1 0 0,1 0 0,-1-1-1,1 1 1,-1 0 0,1 0 0,-1 0-1,1 0 1,-1 0 0,0 0 0,0 0-1,1 0 1,-1 0 0,0 0 0,0 0-1,0 0 1,0 0 0,0 0 0,0 0-1,0 0 1,-1 0 0,1 0 0,0 0-1,0 0 1,-1 0 0,0 1 0,-12 33 87,-28 18 206,33-45-76,0 1 1,0 0 0,2 1 0,-1-1-1,-8 17 1,50-40 38,21-9-487,26-13-1725,-75 32 599,0 0-1,-1 0 0,0-1 1,0 0-1,6-5 1,-2-3-5973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4.9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 4 5061,'-1'-1'324,"0"1"0,1-1 0,-1 1 0,0 0 0,1-1 0,-1 1 0,0 0 0,1 0 0,-1-1 0,0 1 0,1 0 1,-1 0-1,0 0 0,0 0 0,1 0 0,-1 0 0,0 0 0,0 0 0,1 0 0,-1 0 0,0 1 0,0-1 0,1 0 0,-1 0 0,0 1 0,1-1 0,-1 0 1,0 1-1,1-1 0,-1 1 0,12 19 9573,4 1-10574,5 23 1575,-16-34-840,0 0-1,1 0 0,0 0 0,1-1 0,-1 0 1,2 0-1,9 10 0,-15-18-76,0 0 0,0 0 0,0 0 0,0-1 0,1 1 1,-1 0-1,0-1 0,1 1 0,-1-1 0,1 1 0,-1-1 0,0 0 0,1 1 0,-1-1 1,1 0-1,-1 0 0,1 0 0,-1 0 0,1 0 0,-1-1 0,1 1 0,-1 0 0,0-1 0,1 1 1,-1-1-1,0 1 0,1-1 0,-1 0 0,0 1 0,1-1 0,-1 0 0,0 0 0,0 0 0,0 0 1,0 0-1,0 0 0,1-2 0,18-22-3764,-6 1-4688,-6 8 1205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1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15471,'0'0'7110,"72"-37"-5572,-31 31 31,9 2-704,1 4-705,-2 0-128,-2 0-1345,-4 0-2338,-5 0-4549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4808 3555,'14'-2'9792,"0"-3"-3539,15-11-1523,24-29-6478,-40 34 3525,195-142-1123,-132 101-545,-3-8 110,-59 46-150,1 1-1,1 0 1,0 1-1,1 1 1,19-10-1,15-7-44,-2-2-1,0-2 0,65-57 1,18-13 10,141-97 4,-115 83-13,-63 43-23,63-35-6,50-39 82,259-186 707,-193 145-449,-112 57-303,-105 82-7,116-78 1,191-136-54,-6 4 0,-45 46 61,-99 63-14,125-88-13,-325 228-14,254-169 43,109-84 19,-302 201-76,326-248 74,-364 282-50,47-45 0,-49 41-3,52-37-1,114-81 28,-185 136-30,0-1 0,0 0 0,24-32 0,-24 25-5,37-33 1,141-97-383,-183 146 48,-6 4-3957,-11 1-1267,-1 1-877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4548,'0'0'19854,"2"11"-19384,16 112 864,-18-123-1309,0 1 0,0 0-1,1 0 1,-1-1 0,0 1 0,0 0-1,1-1 1,-1 1 0,0 0-1,1-1 1,-1 1 0,1-1 0,-1 1-1,0 0 1,1-1 0,-1 1 0,1-1-1,0 1 1,-1-1 0,1 0 0,-1 1-1,1-1 1,0 0 0,-1 1 0,1-1-1,0 0 1,0 0 0,-1 1-1,1-1 1,0 0 0,-1 0 0,1 0-1,0 0 1,0 0 0,-1 0 0,1 0-1,0 0 1,0 0 0,-1-1 0,1 1-1,0 0 1,-1 0 0,1-1-1,0 1 1,-1 0 0,1-1 0,0 1-1,-1-1 1,1 1 0,-1 0 0,1-1-1,-1 1 1,1-1 0,-1 0 0,1 0-1,33-33 977,-9-1-848,-1-1 0,27-54 0,-48 93-163,-1 15-34,0 37-76,0-19 70,-3-35 64,1 0 1,0 0-1,0 0 0,0 0 0,0 0 1,0 0-1,0-1 0,0 1 0,1 0 0,-1 0 1,0 0-1,0 0 0,1 0 0,-1 0 1,0 0-1,1-1 0,-1 1 0,1 0 0,-1 0 1,1-1-1,0 1 0,-1 0 0,1 0 1,0-1-1,-1 1 0,1-1 0,0 1 0,0-1 1,-1 1-1,1-1 0,0 1 0,0-1 1,0 0-1,0 1 0,0-1 0,-1 0 0,1 0 1,0 0-1,0 0 0,0 0 0,0 0 1,0 0-1,0 0 0,0 0 0,0 0 0,0 0 1,0-1-1,0 1 0,-1 0 0,1-1 1,0 1-1,0 0 0,0-1 0,-1 1 0,1-1 1,0 0-1,0 1 0,-1-1 0,1 1 1,1-2-1,4-3 121,0 0 0,0 0 1,-1 0-1,1 0 1,-1-1-1,5-7 0,2-9 15,-1 0 0,15-41-1,-22 50-160,-3 12-197,-1 21-8809,0-11-554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14189,'0'0'11323,"1"7"-10223,0 6-795,-1 1-1,-1-1 1,0 0 0,0 0 0,-2 0 0,1 0-1,-2 0 1,-9 24 0,-1 10-27,12-44-245,1-1 0,1 1 0,-1-1 0,0 1 0,1-1 0,-1 1 0,1-1 0,0 1 1,0 0-1,0-1 0,0 1 0,0 0 0,1-1 0,-1 1 0,1-1 0,0 4 0,1-5-7,0 1 0,0-1 1,0 1-1,0-1 0,0 0 1,1 1-1,-1-1 0,0 0 1,0-1-1,1 1 0,-1 0 1,1-1-1,-1 1 0,1-1 1,-1 0-1,5 0 0,-7 0-43,69 4-50,-35-9-2463,-7-11-4833,-15 3 759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13901,'0'0'11083,"0"9"-10672,8 138-171,-24-160-21102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12812,'0'0'10506,"54"0"-8808,-28 0-737,1 0-513,2-1-384,-2-2 0,-2-1-288,-4 2-1057,-3-2-897,-6 1-673,0-2-1761,-3-3-1698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46 146 12908,'0'0'5381,"-11"47"-2786,4-27-962,2 2-95,1-3-513,1-3-577,2-5-320,1-3-64,0-3-192,1-5-2787,2-2 449,-3-12-2435,0-7-4451</inkml:trace>
  <inkml:trace contextRef="#ctx0" brushRef="#br0" timeOffset="1">0 3 4805,'0'0'19730,"21"-3"-21652,-14 5-1857,0-2-3684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11179,'0'0'6571,"0"10"-4201,0 332 6321,-1-341-8662,1-1-1,0 1 0,0 0 1,0-1-1,0 1 1,1-1-1,-1 1 0,0 0 1,0-1-1,0 1 0,0-1 1,1 1-1,-1 0 1,0-1-1,0 1 0,1-1 1,-1 1-1,0-1 0,1 1 1,-1-1-1,1 1 1,-1-1-1,1 0 0,-1 1 1,1-1-1,-1 1 0,1-1 1,-1 0-1,1 0 1,-1 1-1,1-1 0,0 0 1,-1 0-1,1 0 0,-1 1 1,1-1-1,0 0 1,-1 0-1,1 0 0,-1 0 1,1 0-1,0 0 1,-1-1-1,1 1 0,0 0 1,-1 0-1,1 0 0,-1 0 1,1-1-1,-1 1 1,1 0-1,0-1 0,-1 1 1,1-1-1,32-21 728,-9-4-664,-1-1 0,23-36 0,-28 37-461,1 0-1,1 2 1,29-29 0,-46 51 2,-1 0-970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3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9129,'0'0'12299,"1"45"-10025,8-37 97,3 3-738,3-2-672,0 0-705,1 2-192,0-2-96,-2 4-1409,-3-1-1858,-5-2-2146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5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38 104 2915,'0'0'12214,"-4"-5"-11643,-27-35 2525,31 38-3012,-1-1 0,0 1 0,1 0 0,0-1-1,-1 1 1,1-1 0,0 1 0,0-1 0,1 1-1,-1 0 1,0-1 0,1 1 0,-1-1-1,1 1 1,0 0 0,0-1 0,0 1 0,0 0-1,0 0 1,1 0 0,-1 0 0,3-3 0,17 3-27,-9 2-2500,-8 16-3158,-4-3 1224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5.3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169 1 13357,'0'0'6657,"-7"7"-5830,-5 11-328,1 0 0,1 1-1,0 0 1,1 0 0,1 1 0,-7 29-1,6-16 22,-13 35 259,4 2 0,-19 138-1,37-208-1156,3-18-3971,3-6-4974,1 11-420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1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46 3459,'-9'0'4218,"7"-1"-4176,-17 0 797,-1 0 1,-27 3-1,40-1-689,-1 0 1,1 0 0,0 1-1,0 0 1,0 1-1,0-1 1,0 1-1,0 1 1,1-1-1,-1 1 1,-6 5-1,-2 5 32,0 1 0,1 0 0,1 1-1,0 0 1,2 1 0,-1 0 0,2 1-1,1 0 1,0 1 0,1 0 0,-6 20-1,7-13-59,0-1 0,2 1 0,1 0 0,1 1 0,1-1 0,1 1-1,1-1 1,5 31 0,-4-50-138,0 1 1,0-1-1,1-1 0,0 1 0,0 0 0,1 0 1,0-1-1,0 1 0,0-1 0,1 0 1,0 0-1,0 0 0,1-1 0,-1 1 0,1-1 1,0 0-1,1-1 0,-1 1 0,1-1 0,9 6 1,-7-7 146,-1 0 1,1-1-1,-1 0 1,1 0-1,0-1 1,-1 0-1,1 0 1,0-1-1,0 0 1,0 0-1,0-1 1,-1 0-1,1 0 1,0 0-1,-1-1 1,1-1 0,-1 1-1,12-7 1,7-4 183,-1-1 1,0-1 0,-1-2 0,-1 0 0,0-2 0,-2 0 0,0-1 0,-1-2 0,24-32 0,-31 38-182,-1-2 1,-1 1 0,-1-2 0,0 1-1,-2-2 1,0 1 0,-1-1-1,-1 0 1,0 0 0,-2-1-1,0 1 1,-2-1 0,1-36-1,-4 49-109,0-1 0,-1 1-1,0-1 1,0 1-1,-1 0 1,0 0 0,0 0-1,-1 1 1,0-1-1,0 1 1,0-1 0,-1 2-1,-1-1 1,1 0-1,-1 1 1,0 0 0,0 0-1,-1 1 1,0 0 0,-9-6-1,11 8-132,-1 0 0,-1 0 0,1 0-1,0 1 1,-1 0 0,1 0 0,-1 0 0,1 1 0,-1 0-1,0 1 1,0-1 0,1 1 0,-1 0 0,0 1 0,0 0-1,1 0 1,-1 0 0,0 1 0,1 0 0,-1 0 0,1 1-1,0 0 1,0 0 0,0 0 0,-9 7 0,-2 4-1828,1 1 0,-20 22 0,9-6-3782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7719,'0'0'15124,"4"-2"-14862,-4 2-250,1-1 1,-1 1 0,1 0 0,-1 0 0,1-1 0,-1 1 0,1 0 0,-1 0 0,1 0-1,-1 0 1,1 0 0,-1 0 0,1-1 0,0 1 0,-1 1 0,1-1 0,-1 0 0,1 0 0,-1 0-1,1 0 1,0 0 0,-1 0 0,1 1 0,-1-1 0,1 0 0,-1 0 0,1 1 0,-1-1-1,1 0 1,-1 1 0,0-1 0,1 0 0,-1 1 0,1-1 0,-1 1 0,0-1 0,1 1 0,-1-1-1,0 1 1,0-1 0,1 1 0,-1-1 0,0 1 0,0-1 0,0 1 0,0-1 0,1 2-1,1 41 368,1 8-2505,1-48-3667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12075,'0'0'9529,"0"10"-9464,0 190 3234,0-200-3287,0 0 0,0 0 0,0 0 0,0 1 0,0-1 0,0 0 0,0 0 0,0 0 0,0 0 0,0 0 0,0 1 0,0-1 0,0 0 0,0 0 0,0 0 0,0 0 0,0 0 0,0 0 0,0 0 0,0 1 0,1-1 0,-1 0 0,0 0 0,0 0 0,0 0 0,0 0 0,0 0 0,0 0 0,0 0 0,0 1 0,0-1 0,1 0 0,-1 0 0,0 0 0,0 0 0,0 0 0,0 0 0,0 0 0,0 0 0,0 0 0,1 0 0,-1 0 0,0 0 0,0 0 0,0 0 0,0 0 0,0 0 0,0 0 0,1 0 0,-1 0 0,0 0 0,0 0 0,0 0 0,0 0 0,0 0 0,0 0 0,1 0 0,-1 0 0,0-1 0,0 1 0,11-9 748,6-13 219,7-20-722,-16 27-251,0 0-1,1 1 0,1 0 0,0 1 0,18-20 1,-17 29-1062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7:4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12908,'0'0'12108,"64"30"-11980,-43-24-224,0 1-1922,-3 2-1954,-2-1-4676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4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4548,'0'0'288,"0"1"-1,0-1 1,0 1-1,0 0 1,0-1-1,0 1 1,0 0-1,0-1 1,1 1-1,-1-1 1,0 1-1,0-1 1,1 1-1,-1 0 1,0-1-1,1 1 1,-1-1-1,1 1 1,-1-1-1,1 0 1,-1 1-1,0-1 1,1 1-1,0-1 1,-1 0-1,1 1 1,-1-1-1,1 0 1,-1 0-1,1 1 1,0-1-1,-1 0 1,1 0-1,-1 0 1,1 0-1,0 0 1,33-5 2577,28-24-2888,32-34-943,-35 15-3941,-31 24 1240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9897,'0'0'7527,"10"-8"-7414,45-33 251,124-80-10079,-98 74 8207,35-22 3905,-2-5-3652,-63 41 103,-7 3 1265,119-69-5752,-142 89 4817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3651,'0'0'3171,"52"-40"-2498,-33 24-545,0 1-96,2-2-32,3 2-672,-3 0-1154,0 2-512,1 2-449</inkml:trace>
  <inkml:trace contextRef="#ctx0" brushRef="#br0" timeOffset="1">258 183 224,'0'0'96</inkml:trace>
  <inkml:trace contextRef="#ctx0" brushRef="#br0" timeOffset="2">559 0 3748,'0'0'3427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5477,'0'0'3006,"9"-4"-1992,146-79 3923,197-142 0,-314 200-4545,191-122-296,-227 146-98,3-1-355,0-1 0,0-1 0,0 1 0,-1-1 1,1 1-1,-1-2 0,0 1 0,7-9 0,-3-1-4597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1432 128,'12'-7'11413,"2"-3"-5949,5-5-3028,10-12-3536,14-13 952,-3 12 166,0 3-1,69-33 0,28-16 33,147-141 220,-7 5 389,333-188 648,-365 225-1253,-126 85-81,-48 36-250,-70 45-4010,-1 2-208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2659,'0'0'5754,"8"-8"-3891,25-21 766,41-28-1,51-27-2460,4-2-4557,-95 59 3545,-21 16 273,0 1 0,0 1 0,0 0 0,1 1-1,24-10 1,-30 16 1249,-7-1-3368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06.9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44 241 4740,'0'0'15081,"-7"9"-14146,-20 27-172,17-14-161,17-11-502,-4-10-212,1 0 0,-1 0 1,1 0-1,0-1 1,-1 1-1,1-1 0,7 0 1,11 2-1043,-20-1 1110,1 1 0,0 0 0,0-1 1,-1 1-1,1 1 0,-1-1 0,0 0 0,0 1 1,4 4-1,-5-5 41,-1-1 0,1 1-1,0-1 1,0 0 0,0 1 0,0-1 0,0 0-1,0 1 1,0-1 0,0 0 0,1 0 0,-1 0 0,0 0-1,1 0 1,-1 0 0,1-1 0,-1 1 0,1 0 0,-1-1-1,1 1 1,-1-1 0,1 1 0,0-1 0,-1 0 0,1 0-1,0 0 1,-1 0 0,1 0 0,-1 0 0,1 0-1,0 0 1,-1-1 0,1 1 0,0-1 0,-1 1 0,1-1-1,-1 1 1,1-1 0,-1 0 0,0 0 0,3-1 0,-2 0-32,0 0 0,0 0 0,0 0 0,0 0 0,0 0 0,0 0 0,-1 0 0,1 0 0,-1-1 0,0 1 0,1-1 0,-1 1 0,0-1 0,-1 1 0,1-1 1,0 0-1,-1 0 0,1 1 0,-1-1 0,0 0 0,0 1 0,0-1 0,0 0 0,-1 0 0,0-4 0,0-12-103,51-10-4949,-42 23 4183,-1 0 0,1-1 0,-2 0 1,1 0-1,-1 0 0,0-1 0,0 0 1,-1 0-1,6-13 0,8-29-1381,-4-2 3742,4-11 9204,-20 91-7901,-14 44 186,8-39-2586,1 0-1,-4 68 1,10-95-385,3 28-541,6-26 372,8-16 344,-8 0-34,-1-1 1,0 0-1,0 0 0,-1-1 0,0 0 1,9-20-1,29-71 772,-40 88-802,-41 132-19905,25-65 18141,6-7 6375,5-46-4627,0-1 0,1 1-1,-1-1 1,0 0-1,0 1 1,0-1 0,1 0-1,-1 1 1,0-1-1,1 0 1,-1 1 0,0-1-1,1 0 1,-1 0-1,0 1 1,1-1 0,-1 0-1,1 0 1,-1 0-1,0 0 1,1 1 0,-1-1-1,1 0 1,-1 0-1,0 0 1,1 0-1,-1 0 1,1 0 0,-1 0-1,1 0 1,-1 0-1,0 0 1,1-1 0,-1 1-1,1 0 1,-1 0-1,0 0 1,1 0 0,-1 0-1,1-1 1,-1 1-1,0 0 1,1 0 0,-1-1-1,0 1 1,1 0-1,-1-1 1,0 1 0,0 0-1,1-1 1,-1 0-1,21-14 973,-12 2-1316,-1-1 1,0 0-1,6-15 0,-9 18-2320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8.3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20 14029,'0'0'481,"64"23"-545,-24-23-481,8 0-672,8-11-256,4-4-1058,4-2-1697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3171,'0'0'15727,"-7"-14"-14670,3 76-262,3-36-819,-1 19-158,6-18-2809,0-22 441,2-2-3279,-5-2 4289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7399,'0'0'3417,"-2"9"-1923,-3 18-597,2-1 0,-1 36-1,8-7-3591,-1-21 2857,-1 0 1,-4 60-1,-1-16-2186,3-63-1569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7111,'-1'7'1281,"-10"99"1697,10-63-6608,7 84 1,-3-86 7074,-3 50 0,-1-57-3407,2 0 0,7 57 0,0-31-6376,-6 0 3612,-17 123 6239,5-79-1312,6-35-3886,4-41-808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8:5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1281,'-2'8'3107,"-8"63"798,2 49-4455,3-27 2032,-2-19-1517,-9 214 160,15-153 1656,-24 175-1,14-212 606,8-33 3914,0-62-6455,-1-5-3107,0-7-2679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 8584,'0'-1'563,"1"0"0,-1 0 0,0 0 0,0 1 0,0-1 0,1 0 0,-1 0 0,0 0 0,1 0 0,-1 0 0,1 0 0,-1 1 0,1-1 0,0 0 0,-1 0 0,1 1 0,0-1 0,-1 0 0,1 1 0,0-1 0,0 1 0,-1-1 0,2 0 0,4 19 3827,-5-10-4149,-1 1 0,0-1 0,0 1-1,-4 15 1,-3-5 106,-2-1 1,-18 30-1,20-37-279,0 0 0,1 0 1,0 0-1,1 1 0,0-1 0,1 1 1,0 0-1,1 1 0,-3 23 0,6-36-55,0 1 0,0-1-1,1 1 1,-1-1-1,0 1 1,1 0-1,-1-1 1,0 1 0,1-1-1,-1 1 1,0-1-1,1 0 1,-1 1-1,1-1 1,-1 1-1,1-1 1,-1 0 0,1 1-1,-1-1 1,1 0-1,0 0 1,-1 1-1,1-1 1,-1 0-1,1 0 1,0 0 0,-1 0-1,1 0 1,-1 0-1,1 0 1,1 0-1,26 0 434,-20 0-220,12-1-8,1-1 0,-1-1 0,25-7 0,-24 4-255,-1 2 1,1 1-1,27-1 1,-47 4-2,-1 0 1,1 0-1,-1 0 1,1 0-1,0 0 1,-1 0-1,1 0 1,-1 0-1,1 0 1,0 1-1,-1-1 1,1 0-1,-1 0 1,1 1-1,-1-1 1,1 0-1,0 1 1,-1-1-1,0 0 1,1 1-1,-1-1 1,1 1-1,-1-1 1,1 1-1,-1-1 1,0 1-1,1-1 1,-1 1-1,0-1 1,0 1-1,1 0 1,-1-1-1,0 1 1,0-1-1,0 1 1,0 0-1,0-1 1,0 1-1,0 0 1,0 0-1,1 5-4527,1 1-4574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7399,'2'-9'9179,"2"8"-4001,9 15-2611,10 23-3278,-7-4 1082,-12-21-108,1-1 0,1 0 0,0 0-1,0-1 1,14 18 0,-25-55-4341,3 24 3545,0 0 1,0 1 0,-1-1-1,1 1 1,-1 0 0,1 0-1,-1 0 1,0 0-1,1 0 1,-6-2 0,6 3 413,0 0-1,0 1 1,0-1 0,0 1-1,0-1 1,0 1 0,0 0 0,0 0-1,0 0 1,-1 0 0,1 0-1,0 0 1,-3 1 0,3 0 359,-1 0 1,1 0-1,0 0 1,0 0 0,0 0-1,0 1 1,0-1-1,1 1 1,-1-1-1,0 1 1,1 0-1,-1-1 1,1 1 0,-1 0-1,1 0 1,0 0-1,0 0 1,0 0-1,0 1 1,0-1-1,1 0 1,-1 0 0,1 1-1,-1-1 1,1 0-1,0 1 1,0-1-1,0 5 1,22-12 2423,-6-7-2292,0-1 0,0 0 0,-1-1 0,-1 0 0,-1-2 1,21-27-1,-33 40-356,-1 2-102,-16 21-2588,-35 23-1258,47-40 3834,0-1 0,-1 1 0,1-1 0,0 0 0,-1 0 0,1 0-1,-1 0 1,0-1 0,0 0 0,0 0 0,-6 1 1260,39-16-735,-17 7-374,38-30 1084,-47 35-1273,0 0 1,1-1-1,-1 1 0,0 0 0,0-1 0,0 1 1,-1-1-1,1 0 0,0 1 0,-1-1 1,0 0-1,0 0 0,0 0 0,0 0 0,1-6 1,-2 9-122,0 0 0,0-1 1,-1 1-1,1 0 0,0 0 1,0-1-1,0 1 0,0 0 0,-1 0 1,1-1-1,0 1 0,0 0 1,-1 0-1,1 0 0,0-1 1,0 1-1,-1 0 0,1 0 0,0 0 1,-1 0-1,1-1 0,0 1 1,-1 0-1,1 0 0,0 0 1,0 0-1,-1 0 0,1 0 0,0 0 1,-1 0-1,1 0 0,0 0 1,-1 0-1,1 0 0,0 0 1,-1 1-1,1-1 0,-3 0-713,-10 0-4571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6086,'0'0'13271,"-4"12"-12817,-25 154 2204,26-156-5222,2-22-67,-6-28-3635,-1 25 3757,-2 1-1121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3395,'0'0'14195,"5"2"-11116,26 5-1540,10-2-1099,24 2-1073,-21-6-8549,-29-1-1377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83 132 5381,'0'0'2093,"9"-10"165,46-57 1765,-13 13 5177,-64 86-8228,16-22-934,-98 158 1451,94-150-1265,2 0 0,0 0 0,1 0 0,1 1 1,1 0-1,1 0 0,-4 38 0,7-55-243,1 0 0,0 0-1,1 0 1,-1 0 0,0 0 0,0 0-1,1 0 1,-1 0 0,1 0 0,0 0-1,0 0 1,0 0 0,0 0 0,0-1-1,0 1 1,0 0 0,0-1 0,0 1 0,1-1-1,-1 1 1,1-1 0,-1 0 0,1 0-1,0 1 1,0-1 0,-1 0 0,1 0-1,0-1 1,0 1 0,0 0 0,0-1-1,0 1 1,0-1 0,0 1 0,0-1-1,0 0 1,0 0 0,0 0 0,0 0-1,0 0 1,0-1 0,3 0 0,45-10-3070,-10-8-3287,-17 1-1290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15086,'0'0'12727,"0"32"-12711,-3 43 235,3-74-245,1-1 0,-1 1 0,1 0 0,-1-1 0,1 1 0,-1-1 1,1 0-1,-1 1 0,1-1 0,-1 1 0,1-1 0,0 0 0,-1 1 0,1-1 0,-1 0 0,1 0 0,0 0 1,-1 1-1,1-1 0,0 0 0,-1 0 0,1 0 0,0 0 0,0 0 0,-1 0 0,1 0 0,0 0 0,-1-1 1,1 1-1,0 0 0,-1 0 0,2-1 0,26-7 327,-13-1-289,0-1 1,-1-1 0,0 0 0,-1-1-1,-1 0 1,15-18 0,-13 14-22,-10 19-457,-4 14 298,-4 17 290,0-21-39,2-7-17,0-1-1,0 1 0,1-1 0,0 1 0,0 0 0,0-1 0,1 1 0,0 0 1,0 0-1,0 0 0,2 8 0,-1-13-59,0-1 1,0 1 0,0-1-1,-1 1 1,1-1-1,0 0 1,0 1 0,0-1-1,0 0 1,0 0-1,0 0 1,0 0 0,0 0-1,0 0 1,0 0-1,0 0 1,0 0-1,0 0 1,0 0 0,0 0-1,0-1 1,0 1-1,0-1 1,-1 1 0,3-1-1,22-13 560,-13 6-526,-1-1-1,0 0 1,-1-1-1,0 0 0,-1-1 1,13-17-1,-10 5-4372,-4-1-4683,-6 14-4842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8.7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24 11883,'0'0'3075,"59"5"-2178,-29-5-449,7-3-351,6-2-97,7-1 32,5 2 0,6 1-769,3 0-480,1 0-1474,-3 1-1889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0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 8872,'0'0'10400,"7"-3"-8361,-3 1-1805,0 1 0,0-1 0,0 1 0,0 0 0,1 0 0,-1 0 0,0 0 0,0 1 0,1-1 0,6 2 0,-9-1-125,0 1-1,1 0 1,-1-1 0,0 1 0,1 0 0,-1 1 0,0-1 0,0 0 0,0 1-1,0-1 1,0 1 0,0-1 0,-1 1 0,1 0 0,0 0 0,-1 0 0,0 0-1,1 0 1,-1 0 0,0 0 0,0 1 0,0-1 0,0 0 0,0 3 0,3 8 56,-1 0 0,-1 0 0,0 0 0,0 0 0,-2 0 1,1 1-1,-2-1 0,0 0 0,0 0 0,-2 0 1,1 0-1,-1 0 0,-1 0 0,-9 19 0,-1 1-374,-2-1 0,-1-1-1,-2 0 1,-26 33-1,12-25-3004,3-10-3063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9385,'0'0'2963,"12"0"-2098,392 4 2767,221-32-2814,-277 10-1115,790-21 97,-1 53 1046,-1115-13-825,377 4 454,-393-5-419,0-1-1,0 1 1,0-1-1,0-1 1,0 1-1,7-3 1,-12 3-138,0 0-1,1 1 1,-1-1 0,0 0-1,1 0 1,-1 0 0,0 0-1,0 0 1,0 0 0,0 0-1,0 0 1,0-1 0,0 1-1,0 0 1,-1-1 0,1 1-1,0 0 1,-1-1 0,1 1-1,-1-1 1,1 1 0,-1-1-1,0 1 1,0-1 0,0 1-1,0-1 1,0-1 0,-1-13-4210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74 104 3171,'0'0'320,"-8"-2"2739,4 2-2731,0-1 0,0 0 0,0 0 0,0 0 0,0 0 0,0-1 0,1 0 0,-1 1 0,1-1 0,-1-1 0,1 1 0,0 0 0,-1-1 0,1 0 0,1 0 0,-1 0 0,-2-3 0,34 9 6357,110 1-4225,602-47-1487,-413 16-601,-275 25 152,-53 5-604,0-1 0,0 1 1,-1 0-1,1-1 1,-1 1-1,0-1 0,1 1 1,-1-1-1,0 1 1,-3 2-1,-3 7-2353,0-7-2335,0-4-1911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2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3812,'0'0'9443,"11"-2"-8695,99-7 479,178 7 0,-137 4-1188,144 3-995,450 66 0,-657-59 1513,171-2 0,86-32 764,-207 14 617,-138 8-2365,-5-4-4020,-6 0-251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636 123 3427,'0'0'4164,"-11"-8"-2712,1 2-1198,1 0-1,0 0 1,-1 1 0,0 0-1,-1 1 1,1 0-1,-1 1 1,1 0-1,-23-4 1,20 7 97,0 0 0,-1 0 1,1 1-1,-1 1 0,1 0 0,0 1 0,0 0 0,0 1 1,-23 10-1,20-5-231,0 1 0,0 0-1,1 1 1,0 1 0,0 0 0,-18 22 0,8-4-8,1 0-1,2 2 1,1 0 0,2 2 0,1 0-1,1 1 1,2 1 0,2 0 0,1 1-1,2 0 1,2 1 0,1 0 0,2 0 0,1 0-1,4 75 1,0-98-103,2 1-1,0 0 1,0-1 0,2 0-1,0 1 1,0-1 0,2-1-1,11 25 1,-14-33 18,0-1 1,1 1 0,0-1 0,0 0-1,0-1 1,0 1 0,1-1-1,0 1 1,0-1 0,0-1-1,0 1 1,0-1 0,1 0-1,0 0 1,0 0 0,0-1-1,0 0 1,0 0 0,0-1-1,0 1 1,0-1 0,1-1-1,11 1 1,2-3 269,-1-1 0,0-1 0,1 0 0,-2-1 0,1-2 0,-1 0 0,0 0 0,0-2 0,24-15 0,22-18 141,58-49-1,-113 84-433,39-31 58,-2-2 0,-2-2-1,-2-1 1,-1-3 0,35-52-1,-60 74-32,-1-1 0,-1 0-1,-2-2 1,0 1-1,10-39 1,-17 46-9,-1 1 0,-1-1 0,0 0 0,-2 0-1,0 0 1,-1-1 0,-1 1 0,-7-38 0,6 49-77,0 0 0,-1 1 1,1-1-1,-2 0 0,1 1 0,-1-1 1,0 1-1,-1 0 0,0 1 0,0-1 1,0 1-1,-1 0 0,0 0 0,0 0 1,-1 1-1,1 0 0,-1 1 1,0-1-1,0 1 0,-1 0 0,1 1 1,-1 0-1,0 0 0,0 1 0,0 0 1,0 0-1,0 1 0,0 0 0,0 0 1,-1 1-1,1 0 0,0 0 0,0 1 1,-1 0-1,1 1 0,0 0 1,0 0-1,0 1 0,1 0 0,-1 0 1,0 1-1,-6 4 0,-50 39-5223,44-30-5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3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3716,'0'0'5861,"-7"1"-3395,-13 1-2366,4 0 5967,47-1-2176,281 5 397,137-2-4060,-703 10-124,-208 5 80,394-19-245,61-1 22,29 2 14,-2-1 22,685-1-87,-679-1-30,-32 1 4,-43 0 79,-221 6 273,1-1-3098,269-4 2785,-13-2-2912,13-6-1979,9-7-6526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5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53 1121,'0'0'2146,"-9"-6"-2199,-1 0 547,0 0 1,-1 1-1,0 0 1,0 1-1,0 0 1,-1 1-1,1 0 1,-1 1-1,0 0 1,-18 0 0,17 1-144,-25 3 4740,37-2-5011,0 0 0,1 0 0,-1 1 0,0-1 0,0 0 0,1 1 1,-1-1-1,1 0 0,-1 1 0,0-1 0,1 1 0,-1-1 0,1 1 1,-1-1-1,1 1 0,-1 0 0,1-1 0,-1 1 0,1-1 1,0 1-1,-1 0 0,1 0 0,0-1 0,0 1 0,-1 0 0,1-1 1,0 1-1,0 0 0,0 0 0,0-1 0,0 1 0,0 0 0,0 0 1,0 0-1,0-1 0,0 1 0,1 0 0,-1-1 0,0 1 0,0 0 1,1 0-1,-1-1 0,1 1 0,0 1 5,1 0 0,-1 0 1,0-1-1,1 1 0,0 0 0,-1-1 1,1 0-1,0 1 0,0-1 0,0 0 0,-1 0 1,1 0-1,0 0 0,1 0 0,-1-1 1,2 2-1,37 8 585,13-4-327,0-1-1,98-6 0,-56-1-269,114 1 44,378-53 1,-558 49-70,-8 0 84,1 2-1,25-1 1,-47 4 50,-40 2-524,15-1-4046,16-1-1436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 13036,'0'0'5931,"0"8"-5845,-2 58 229,-3-1 0,-3 0 0,-3 0 0,-24 81 0,99-390-10123,-43 131 11314,-22 125-370,0 0 0,1 0 0,3 23 0,-1-19-965,0 0-1,2-1 0,0 0 0,0 0 1,1 0-1,1 0 0,1-1 0,0 1 1,1-2-1,14 20 0,-21-31-94,0-1 0,0 1-1,1-1 1,-1 1 0,1-1 0,0 1 0,-1-1 0,1 0-1,0 0 1,0 1 0,-1-1 0,1-1 0,0 1-1,0 0 1,0 0 0,0-1 0,1 1 0,-1-1-1,0 0 1,0 1 0,0-1 0,0 0 0,0 0-1,0-1 1,0 1 0,1 0 0,-1-1 0,0 1-1,0-1 1,0 0 0,0 1 0,0-1 0,0 0-1,-1 0 1,1 0 0,0-1 0,0 1 0,-1 0-1,1-1 1,-1 1 0,1-1 0,-1 1 0,0-1-1,1 0 1,0-2 0,6-7 184,0-1-1,-1 1 1,-1-1 0,0 0-1,9-25 1,-10 19-17,0 1 0,-1-1 0,-1 0-1,-1-1 1,0 1 0,-2 0 0,0-1 0,-1 1 0,-3-20 0,-4 17-177,7 21-66,1 0-1,0 0 1,0 0-1,0-1 0,-1 1 1,1 0-1,0 0 1,0 0-1,0 0 0,-1 0 1,1 1-1,0-1 1,0 0-1,0 0 0,-1 0 1,1 0-1,0 0 1,0 0-1,0 0 0,0 0 1,-1 0-1,1 0 1,0 1-1,0-1 0,0 0 1,0 0-1,-1 0 1,1 0-1,0 0 0,0 1 1,0-1-1,0 0 1,0 0-1,0 0 0,0 1 1,0-1-1,-1 0 1,1 0-1,0 0 0,0 1 1,0-1-1,0 0 1,0 0-1,0 0 0,0 1 1,0-1-1,0 0 1,0 3-108,0-1 1,0 0-1,-1 1 1,1-1-1,1 1 1,-1-1 0,0 1-1,1-1 1,-1 0-1,1 1 1,-1-1 0,1 0-1,0 0 1,0 1-1,0-1 1,3 4-1,13 12-3904,-4-7-5289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49 197 15727,'0'0'4986,"5"-10"-4313,10-13-204,27-48 24,-39 66-300,-1 0 1,0 0 0,0 0 0,0 0-1,0-1 1,-1 1 0,0 0 0,0-1-1,-1 1 1,0 0 0,1-1-1,-2-8 1,0 13-179,1 0 1,0 0-1,-1 0 0,1 0 0,-1 1 1,0-1-1,1 0 0,-1 0 0,1 1 1,-1-1-1,0 0 0,0 1 0,1-1 1,-1 0-1,0 1 0,0-1 0,0 1 1,0-1-1,0 1 0,1 0 0,-1-1 1,0 1-1,0 0 0,0 0 0,0 0 1,0 0-1,0 0 0,0 0 0,0 0 1,0 0-1,0 0 0,0 0 0,0 0 1,0 0-1,0 1 0,0-1 0,0 0 1,0 1-1,0-1 0,1 1 0,-1-1 1,0 1-1,-1 1 0,-3 0-38,-1 1-1,1 0 1,1 0 0,-1 1-1,0-1 1,-4 5-1,3 0 15,1 0 0,-1 0-1,1 0 1,1 0-1,0 1 1,0 0-1,0 0 1,1 0 0,0 0-1,1 0 1,0 1-1,1-1 1,0 1-1,0-1 1,1 1 0,1 12-1,-1-21 3,1 1 1,-1 0-1,0-1 0,1 1 0,-1-1 0,1 1 0,-1-1 1,1 1-1,0-1 0,0 0 0,-1 1 0,1-1 1,0 0-1,0 0 0,1 0 0,-1 1 0,0-1 0,0 0 1,0 0-1,1-1 0,-1 1 0,0 0 0,3 1 1,-1-1-73,1 0 1,0 0 0,0 0 0,0 0 0,0-1 0,0 0 0,0 0-1,0 0 1,5 0 0,2-2-582,1 0 0,-1 0 0,0-1 0,0-1-1,18-7 1,49-38-7817,-43 21 2316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12332,'0'0'2434,"-10"8"-416,-7 6-979,0 0 0,-27 31-1,38-38-772,0 1-1,1-1 0,-1 1 0,1 0 1,1 0-1,-1 0 0,2 1 0,-1 0 0,1-1 1,0 1-1,-1 10 0,4-18-263,-1 0 0,1 0 1,0-1-1,0 1 0,0 0 0,0 0 0,0 0 0,0-1 1,0 1-1,0 0 0,1 0 0,-1-1 0,0 1 0,0 0 1,1 0-1,-1-1 0,0 1 0,1 0 0,-1 0 0,0-1 1,1 1-1,-1-1 0,1 1 0,0 0 0,-1-1 0,1 1 0,-1-1 1,1 1-1,0-1 0,-1 0 0,1 1 0,1-1 0,0 1 33,0-1-1,1 1 1,-1-1-1,1 0 0,-1 0 1,0 0-1,1-1 0,-1 1 1,0 0-1,1-1 1,1 0-1,4-2 71,0 0-1,-1 0 1,0 0 0,0-1 0,0 0 0,8-5-1,-9 2-41,1 0 0,-1 0 0,0-1 1,-1 1-1,0-1 0,0-1 0,4-9 0,-7 14-23,-1 1 0,1-1 1,-1 1-1,0-1 0,0 0 0,0 1 1,0-1-1,-1 0 0,1 0 1,-1 0-1,0 0 0,0 1 1,0-1-1,-1 0 0,0 0 0,1 0 1,-1 1-1,-1-1 0,1 0 1,-3-5-1,2 7-35,0 1 0,0-1 0,0 0 1,0 1-1,0-1 0,0 1 0,0 0 0,0 0 1,-1 0-1,1 0 0,-1 0 0,1 0 0,-5 0 0,6 0-83,0 1 0,0 0 0,0-1 0,0 1 0,0 0 0,0 0 0,0 0 0,0 0 0,-1 0 0,1 0 0,0 0 0,0 0 0,0 0 0,0 1 0,0-1 0,0 0 0,0 1 0,0-1 0,0 1 0,0-1 0,0 1 0,0 0 0,0-1 0,0 1 0,0 0 0,0-1 0,0 1 0,1 0 0,-1 0 0,0 0 0,0 1 0,1-1-87,0-1 0,0 0-1,0 1 1,0-1 0,1 0-1,-1 1 1,0-1 0,0 1-1,0-1 1,0 0 0,1 0-1,-1 1 1,0-1 0,1 0-1,-1 1 1,0-1 0,0 0-1,1 0 1,-1 1 0,0-1-1,1 0 1,-1 0 0,0 0-1,1 0 1,-1 0 0,1 1-1,-1-1 1,0 0 0,1 0-1,-1 0 1,0 0 0,1 0 0,-1 0-1,1 0 1,-1 0 0,0 0-1,1 0 1,-1-1 0,0 1-1,1 0 1,-1 0 0,1 0-1,19-4-2702,0-9 33,3-6-854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9.0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25 8584,'0'0'3972,"46"0"-1506,-29 0-512,3-3-384,-1 0 31,1 0-384,4 1-768,0 1-289,3-2-128,-1 2-32,2-2-673,-3 3-1024,-6-2-1571,-5-2-2657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5990,'0'0'15326,"2"11"-14739,2 161 1479,-5-104-1970,1-67-90,-1 0-1,1 0 0,0-1 0,0 1 1,0 0-1,0 0 0,0 0 0,0 0 0,0 0 1,1 0-1,-1-1 0,0 1 0,0 0 1,1 0-1,-1 0 0,0 0 0,1-1 0,-1 1 1,1 0-1,-1 0 0,1-1 0,-1 1 0,1-1 1,0 1-1,-1 0 0,1-1 0,0 1 1,-1-1-1,1 1 0,1 0 0,0-1 28,-1 0 0,1 0-1,0-1 1,-1 1 0,1 0-1,-1-1 1,1 1 0,0-1-1,-1 1 1,1-1 0,-1 0 0,1 1-1,-1-1 1,3-2 0,42-38 548,-28 20-730,59-71 559,-70 82-952,-1 0-1,0 0 1,-1 0 0,6-16-1,-11 25 259,1-5-1032,-11 5-13590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14253,'0'0'7047,"59"37"-6855,-33-46-384,4-1-1826,-1-4-1825,-2-2-1699</inkml:trace>
  <inkml:trace contextRef="#ctx0" brushRef="#br0" timeOffset="1">341 0 15855,'0'0'1698,"-32"53"-481,28-33 96,4 1-416,0-2-737,0-2-128,8 1-705,1-1-704,-1-2-705,2 1-1729,-2-5 127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15150,'0'0'7175,"28"16"-9161,-17-28-3171,-3-4-8808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94 14894,'0'0'2936,"2"8"-2802,14 75 362,-3 0 1,1 120-1,-13-203-549,-1 1 0,0-1 0,0 1 0,0 0 0,0-1 0,0 1 0,0 0 0,0-1 0,0 1 0,-1-1 0,1 1 0,0 0 0,0-1 0,0 1 0,-1-1 0,1 1 0,0-1 0,-1 1 0,1-1 0,0 1 0,-1-1 0,1 1 0,-1-1 0,1 1 0,-1-1 0,1 1 0,-1-1 0,1 0 0,-1 1 0,1-1 0,-1 0 0,0 1 0,-21-7-1802,17 2 1449,-1 1-1,1-1 1,0-1-1,0 1 1,-7-8-1,-1-7-167,0 0 0,2-1 1,0 0-1,1-1 0,-14-43 0,19 47 520,1 0 0,1-1-1,-1-21 1,3 26 584,1 0 0,1 0 0,0 1 0,1-1 0,3-13 0,-3 20-207,0 0 0,1 0 0,-1 0 0,1 1 1,1-1-1,-1 1 0,1-1 0,0 1 1,0 1-1,1-1 0,-1 0 0,1 1 0,0 0 1,0 0-1,0 1 0,1-1 0,0 1 1,-1 0-1,7-2 0,-7 3-277,0 0 1,-1 1-1,1-1 1,0 1-1,0 0 0,0 1 1,0-1-1,0 1 1,0 0-1,-1 0 1,1 0-1,0 1 0,0 0 1,0 0-1,0 0 1,0 0-1,-1 1 0,1 0 1,-1 0-1,1 0 1,-1 0-1,0 1 1,1 0-1,-1 0 0,4 4 1,-6-5-2,0-1 1,0 1-1,0 0 1,0 0 0,-1 0-1,1 1 1,0-1-1,-1 0 1,0 1-1,1-1 1,-1 1-1,0-1 1,0 1-1,-1 0 1,1-1-1,-1 1 1,1 0 0,-1-1-1,0 1 1,0 0-1,0 0 1,0-1-1,0 1 1,0 0-1,-1 0 1,0-1-1,1 1 1,-1-1 0,0 1-1,0 0 1,-1-1-1,1 0 1,0 1-1,-4 3 1,-5 5 171,0 0 0,-1-1 0,0 0 1,-1-1-1,-17 12 0,-10 8-1385,39-29 1019,0 0 0,-1 0-1,1 0 1,0 0-1,-1 0 1,1 1 0,0-1-1,-1 0 1,1 0 0,0 1-1,0-1 1,-1 0-1,1 0 1,0 1 0,0-1-1,-1 0 1,1 1-1,0-1 1,0 0 0,0 1-1,0-1 1,0 0-1,-1 1 1,1-1 0,0 0-1,0 1 1,0-1-1,0 1 1,0-1 0,0 0-1,0 1 1,0-1-1,0 0 1,1 1 0,-1-1-1,0 1 1,0-1-1,0 0 1,0 1 0,0-1-1,1 0 1,-1 1-1,19 3-3118,28-8-2078,-15-4-505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7623,'0'0'6017,"1"11"-3327,1 20-697,-1 0 0,-6 46 0,2-26-765,15-104 913,-12 49-2122,1-8-8,0 0-1,-1 0 0,0 0 1,-1 0-1,-1 1 0,0-1 1,0 0-1,-1 1 1,-1-1-1,0 1 0,-6-11 1,10 21-401,12 16-2551,-3-10 2075,0-1 0,0 0 0,1-1 0,-1 0 0,1-1 0,-1 0 0,1 0 0,0-1 0,0 0 0,0 0 0,0-1 0,-1-1 0,12-1 0,7-2-2647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41 2659,'0'0'12080,"-8"1"-10286,5 0-1671,-1-1 0,1 1 1,0 0-1,-1-1 0,1 2 0,-1-1 1,1 0-1,0 1 0,0-1 1,0 1-1,0 0 0,0 0 0,0 0 1,1 1-1,-1-1 0,1 1 0,-1-1 1,1 1-1,0 0 0,0 0 0,0 0 1,0 0-1,1 0 0,-1 0 0,1 1 1,0-1-1,0 0 0,0 1 0,0-1 1,1 1-1,-1-1 0,1 1 0,0 4 1,0-7-93,0 0 0,0 0 0,1 0 0,-1-1 0,0 1 1,0 0-1,1 0 0,-1-1 0,1 1 0,-1 0 0,1-1 1,-1 1-1,1 0 0,-1-1 0,1 1 0,0-1 0,-1 1 1,1-1-1,0 1 0,-1-1 0,1 1 0,0-1 0,0 0 1,-1 1-1,1-1 0,0 0 0,0 0 0,0 1 0,-1-1 1,1 0-1,0 0 0,0 0 0,0 0 0,0 0 0,-1 0 0,1 0 1,0-1-1,0 1 0,0 0 0,-1 0 0,1-1 0,0 1 1,1-1-1,2 0 112,-1 0 1,1 0 0,0 0-1,-1-1 1,1 1 0,-1-1-1,1 0 1,3-3-1,-3 0-66,0 0 0,-1 1-1,1-1 1,-1 0-1,0-1 1,-1 1-1,0 0 1,1-1-1,-2 0 1,1 1-1,1-13 1,-2 17-114,-1-1 0,0 0 0,0 1-1,1-1 1,-1 0 0,0 0 0,-1 1 0,1-1 0,0 0 0,0 0 0,-1 1-1,1-1 1,-1 0 0,0 1 0,1-1 0,-1 1 0,0-1 0,0 1 0,0-1-1,0 1 1,0-1 0,0 1 0,-1 0 0,1 0 0,0 0 0,0 0 0,-1 0-1,1 0 1,-1 0 0,1 0 0,-1 0 0,0 0 0,1 1 0,-1-1 0,0 1-1,1-1 1,-1 1 0,0 0 0,1 0 0,-1 0 0,0 0 0,-2 0-1,3 0-39,1 0 0,-1 0-1,1 0 1,-1-1-1,1 1 1,-1 0-1,1 0 1,-1 1-1,1-1 1,-1 0-1,1 0 1,0 0 0,-1 0-1,1 0 1,-1 0-1,1 1 1,-1-1-1,1 0 1,-1 0-1,1 1 1,0-1-1,-1 0 1,1 0 0,0 1-1,-1-1 1,1 1-1,0-1 1,-1 0-1,1 1 1,0-1-1,0 1 1,-1-1-1,1 0 1,0 1 0,0-1-1,0 1 1,0-1-1,0 1 1,0-1-1,0 1 1,0-1-1,0 1 1,0-1-1,0 1 1,0-1-1,0 1 1,0-1 0,0 0-1,0 1 1,0-1-1,0 1 1,1-1-1,-1 1 1,0-1-1,0 1 1,1-1-1,0 2-224,0 0-1,0 0 1,0-1-1,0 1 0,0 0 1,1-1-1,-1 1 0,1-1 1,-1 0-1,1 0 1,-1 1-1,4 1 0,2-1-312,-1-1-1,0 0 1,0 0-1,1 0 1,-1-1 0,9 0-1,17 0-3446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140 220 11339,'0'0'1564,"-9"2"85,3-1-1448,-1 0-1,1 1 0,0 0 0,0 0 0,0 1 1,1 0-1,-1 0 0,1 0 0,-1 1 0,1-1 1,0 1-1,0 1 0,1-1 0,-1 1 0,1-1 0,0 1 1,0 0-1,1 1 0,-5 7 0,4-5 109,0-1-1,1 1 1,0 0-1,0 0 1,1 0-1,-3 13 1,5-19-289,0-1 0,0 1 1,-1-1-1,1 1 0,0-1 0,0 1 1,1-1-1,-1 1 0,0-1 0,0 1 1,1-1-1,-1 1 0,1-1 1,-1 1-1,1-1 0,0 0 0,0 1 1,-1-1-1,1 0 0,0 0 0,0 1 1,0-1-1,0 0 0,1 0 1,-1 0-1,0 0 0,0 0 0,1-1 1,-1 1-1,0 0 0,1-1 0,-1 1 1,1 0-1,-1-1 0,1 0 0,-1 1 1,1-1-1,-1 0 0,1 0 1,-1 0-1,3 0 0,2 0 50,0 0 1,0 0-1,0-1 1,1 0-1,-1 0 1,0 0-1,0-1 0,0 0 1,-1 0-1,1-1 1,0 1-1,-1-1 0,10-7 1,-7 3-23,1 0 0,-1-1 0,-1 1-1,0-2 1,0 1 0,0-1 0,7-13 0,-3 1-5,-1-1 0,-1 0 0,-1 0 1,0-1-1,-2 0 0,6-39 0,-8-34 213,-4 96-229,1-1-1,-1 1 0,0-1 1,0 0-1,0 1 0,0-1 1,0 1-1,0-1 0,0 1 1,0-1-1,0 1 0,0-1 1,0 1-1,-1-1 0,1 0 1,0 1-1,0-1 0,0 1 1,-1-1-1,1 1 0,0 0 1,-1-1-1,1 1 0,0-1 1,-1 1-1,1-1 0,0 1 1,-2-1-1,-9 11 225,-7 25-241,11-12 208,1 0-1,2 0 1,0 1-1,2-1 1,0 39-1,2-53-347,0 0-1,1 1 0,0-1 1,0 0-1,1 0 0,1 0 1,-1-1-1,2 1 1,-1 0-1,1-1 0,0 0 1,1 0-1,0 0 0,0-1 1,0 1-1,1-1 1,9 8-1,-5-8-2646,-4-6-2576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99 9513,'0'-6'454,"2"-34"5059,-2 39-5378,0 0 1,0 0-1,0 1 0,0-1 1,-1 0-1,1 0 0,0 0 1,-1 0-1,1 0 0,0 0 1,-1 0-1,1 0 0,-1 1 1,0-1-1,1 0 0,-1 0 1,0 1-1,1-1 0,-1 0 1,0 1-1,0-1 0,1 1 1,-1-1-1,0 1 0,0-1 1,0 1-1,0-1 0,0 1 1,0 0-1,0 0 0,0-1 0,0 1 1,0 0-1,-1 0 0,1 0-121,0 1 0,0-1 0,0 1-1,0-1 1,0 0 0,0 1-1,0-1 1,0 1 0,1 0-1,-1-1 1,0 1 0,0 0-1,1-1 1,-1 1 0,0 0-1,1 0 1,-1 0 0,1-1 0,-1 1-1,1 0 1,-1 0 0,1 0-1,0 0 1,0 0 0,-1 2-1,-6 29 265,7-28-170,-6 29 349,2-1 0,2 1 0,1 0 0,1 0 0,2 0 0,1 0 0,2 0 0,1 0 0,18 54 0,-24-86-179,-1-7-116,-1 0-1,0 0 1,0 0 0,-1 1 0,1-1 0,-1 1-1,0-1 1,-6-6 0,-4-11-140,6 11-53,5 8 8,-1 0 0,1 0 0,0 0 0,0 0 0,0 0 0,1 0 0,-1 0 0,1-1 0,0 1 0,0 0 0,1-1 0,-1-5 0,48 10-485,-40 0 191,-1-1 0,1 0 1,-1 0-1,1 0 0,-1-1 0,0 1 0,1-2 0,-1 1 0,0-1 0,0 0 0,0 0 0,-1 0 0,1-1 0,-1 0 0,0 0 0,0 0 0,0-1 0,-1 0 0,1 0 0,-1 0 1,0 0-1,-1-1 0,6-9 0,-3 3-346,0-1 0,-1 0 0,0 0 1,-1 0-1,3-22 0,-1-32 1014,-9 53 1083,-2 17 24,-6 24-95,9-12-856,0 1 0,1 0 0,1 0 0,3 30 0,-3-42-420,1 0 1,0 0-1,0 0 0,0 0 1,1 0-1,-1 0 0,1-1 0,0 1 1,0 0-1,0-1 0,3 4 0,-3-6-65,-1 1 0,1-1-1,0 0 1,-1 1-1,1-1 1,0 0-1,0 0 1,0 0 0,0 0-1,0-1 1,0 1-1,0 0 1,0-1-1,0 0 1,1 1 0,-1-1-1,0 0 1,0 0-1,0 0 1,0 0-1,1-1 1,1 0 0,0 0 4,-1 0 0,1-1 0,-1 0 0,1 0 0,-1 0 0,0 0 0,0-1 0,0 1 0,0-1 0,0 1 0,0-1 0,-1 0 0,1 0 0,-1-1 0,0 1 0,0 0 0,0-1 0,-1 1 0,1-1 0,-1 0 0,2-5 0,1-5-22,0 0 0,0-1 0,-2 0 0,2-20 0,-3 23-6,0-40-355,-1 51 343,0 0 0,0 0 1,0 0-1,0 0 0,0-1 0,0 1 0,0 0 0,0 0 0,-1 0 0,1 0 1,0 0-1,-1 0 0,1-1 0,-1 1 0,1 0 0,-1 0 0,0 0 0,1 0 1,-1 1-1,0-1 0,0 0 0,1 0 0,-1 0 0,0 1 0,0-1 1,0 0-1,0 1 0,0-1 0,0 1 0,0-1 0,0 1 0,-2-1 0,1 1 8,0 1-1,0 0 0,0 0 0,0 0 0,0 0 1,0 0-1,0 0 0,0 0 0,0 1 0,0-1 0,1 1 1,-1-1-1,1 1 0,-1 0 0,1 0 0,0-1 1,-1 1-1,1 0 0,0 0 0,0 0 0,0 3 0,-19 45 547,18-47-488,1 0-1,0 0 1,0 0-1,1-1 1,-1 1-1,1 0 1,-1 0-1,1 0 1,0 0-1,0 0 1,0 0-1,0 0 1,1 0 0,-1 0-1,1 0 1,0 0-1,1 3 1,0-4-36,-1-1 1,1 1-1,0-1 1,0 0-1,0 0 1,0 0-1,0 0 1,0 0 0,0 0-1,0 0 1,0-1-1,0 1 1,0-1-1,1 1 1,-1-1-1,0 0 1,0 0-1,1 0 1,-1 0-1,0-1 1,0 1-1,4-2 1,40-14-1114,-42 14 907,0 0 1,0 0-1,0 0 0,0 1 1,0-1-1,0 1 0,1 0 0,-1 0 1,1 0-1,-1 1 0,0 0 1,1 0-1,4 0 0,-8 1 186,0-1 0,0 1 0,-1-1-1,1 1 1,0 0 0,-1-1 0,1 1 0,-1 0-1,1 0 1,-1-1 0,1 1 0,-1 0 0,0 0 0,1 0-1,-1 0 1,0 0 0,0-1 0,1 1 0,-1 0-1,0 0 1,0 0 0,0 0 0,0 2 0,-1 28 231,1-22-119,0 1-24,3 37 182,-2-46-263,-1-1-1,0 1 1,0 0-1,0-1 0,1 1 1,-1-1-1,0 1 1,1-1-1,-1 1 1,1 0-1,-1-1 1,1 1-1,-1-1 1,1 0-1,-1 1 1,1-1-1,-1 1 1,1-1-1,-1 0 1,1 1-1,0-1 1,-1 0-1,2 1 1,-1-2-4,1 1 0,-1 0 0,0 0 0,1 0 1,-1-1-1,0 1 0,1 0 0,-1-1 0,0 0 0,1 1 0,-1-1 0,0 0 1,0 1-1,0-1 0,1 0 0,0-1 0,5-5-1128,0 0-1,0-1 1,-1 0-1,0 0 1,-1 0-1,9-17 1,3-8-5208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6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13741,'0'0'4644,"-27"60"-3426,20-33-258,4 3 258,3-1-225,0-1-257,5-4-415,9 0-193,2-5-32,0-4-449,-3 0-672,-2-7-320,-7-4-1025,-4 0-96,-9-4-4101,-7-7-447</inkml:trace>
  <inkml:trace contextRef="#ctx0" brushRef="#br0" timeOffset="1">8 181 9353,'0'0'10986,"-8"-48"-9801,34 42-704,6 0-161,9-2-224,7 0-96,3-5-1153,0-2-4004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5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2029 214 2370,'-5'-8'6566,"-3"-3"-6239,0 0 0,-1 1-1,0 0 1,-1 0 0,0 1-1,0 0 1,-1 1-1,-1 0 1,1 0 0,-19-8-1,6 8-244,1 1 1,-2 2-1,1 0 0,-1 1 0,1 1 0,-1 1 0,-47 4 1,-172 29-116,95-6-128,-301 61 53,372-66 219,1 3 0,1 3 1,-119 61-1,171-74 26,1 1 0,0 2 0,1 0 0,1 1 0,0 1 0,2 1-1,0 1 1,1 1 0,1 1 0,-20 32 0,18-21-83,2 2 0,1 0 0,2 0 0,1 2 0,2-1 0,-12 72 0,11-23-108,3 2 0,4-1 0,3 1 0,5 0 0,3-1 0,32 156-1,-30-209 53,1-1-1,2 1 0,2-2 0,0 0 1,2-1-1,1 0 0,2-1 0,40 51 1,-41-62 73,0 0 0,1-1 0,1 0 1,0-2-1,2 0 0,-1-1 1,2-2-1,0 0 0,0-1 1,1-1-1,0-1 0,44 10 1,-28-11 26,1-2 0,-1-1 0,1-3 0,-1-1 0,71-7 0,-55-2-52,0-3-1,-1-1 1,81-32-1,-24-3-34,-2-5 1,-2-5 0,113-81-1,-117 70 15,-3-6 0,-4-3-1,-3-5 1,162-184-1,-237 243-16,0-1-1,-2 0 1,-1-1-1,-1-1 0,-1-1 1,-1 0-1,12-40 1,-19 48 12,-1 1 0,-1-1 0,-1 1 0,0-1 0,-2 0 0,0 0 0,-1 0 1,0 1-1,-2-1 0,0 1 0,-2-1 0,-10-30 0,-7-3 155,-3 0-1,-1 2 1,-3 0-1,-36-45 1,13 28-8,-2 2 0,-69-61 1,101 105-178,-2 0-1,-1 2 1,0 1 0,-1 0 0,-1 3 0,-1 0 0,-42-16-1,45 22-4,1 2-1,-1 1 1,0 1-1,-1 1 1,1 2-1,-1 0 1,1 1-1,-1 2 0,-41 6 1,12 5-884,0 3 0,1 2 1,-82 38-1,60-23-1730,-52 19-4536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9.3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14510,'0'0'5317,"0"56"-4100,0-30-416,0 4-417,1 3-224,1-1-128,3 3-96,4 2-544,-2-1-610,2 2-479,-1 3-609,0 0-833,0 4-160,-4 1-129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5615 2947,'3'5'9810,"4"-1"-4614,-6-4-5090,0 0 0,0 1-1,1-1 1,-1 0 0,0 0-1,0 1 1,0-1 0,0 0 0,1 0-1,-1 0 1,0-1 0,0 1 0,0 0-1,0 0 1,1-1 0,-1 1-1,0 0 1,0-1 0,0 1 0,0-1-1,0 0 1,0 1 0,0-1 0,0 0-1,0 1 1,0-1 0,-1 0-1,1 0 1,0 0 0,0 0 0,-1 0-1,1 0 1,-1 0 0,1 0 0,0-1-1,0-2 131,0 0 1,1 0-1,-1 0 0,1 0 0,0 1 0,0-1 0,0 1 1,1-1-1,-1 1 0,7-6 0,36-38-617,-37 39 561,53-46-166,-40 38-10,-1-2 1,27-31-1,34-53 343,126-91-284,-42 44-25,49-41-14,27-28 6,52-64-14,-128 128-16,34-27-7,65-64 8,285-251 31,-526 477-32,-10 8-2,73-62 16,108-117 1,72-72-9,-113 119-1,-53 40 24,-47 46-46,87-73-1,158-123 29,-146 119-11,134-130 27,-130 106-21,105-120 111,-223 234-118,2 1-1,1 2 1,2 2 0,75-51 0,-25 17 18,-3-5-1,91-101 0,-133 131 5,-24 26-35,1 1 1,0 1-1,36-20 1,-39 28 20,-1-2 1,0-1 0,-1 0 0,-1-2-1,-1 0 1,27-31 0,-23 18-79,1 0 0,1 2 0,43-38 1,7 13-832,-79 52-5116,0 1 3478,-3 0-2772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93 3171,'0'0'6475,"3"-9"-3613,0 0-1897,7-24 1204,-6 16 3436,-6 42-5464,-8 46 0,7-54 90,0 0 0,1 0 1,0 1-1,2-1 0,0 1 0,3 21 0,-3-38-211,1 0-1,-1 0 1,1 0-1,-1 0 1,1 0-1,-1 0 1,1 0-1,0 0 1,0 0-1,-1 0 1,1 0-1,0-1 0,0 1 1,0 0-1,0-1 1,0 1-1,0 0 1,0-1-1,0 1 1,0-1-1,0 0 1,0 1-1,0-1 1,0 0-1,0 0 1,0 1-1,1-1 1,-1 0-1,0 0 1,0 0-1,0-1 1,0 1-1,0 0 1,0 0-1,1 0 1,-1-1-1,0 1 0,0-1 1,2 0-1,2-1 87,1 0-1,-1 0 0,0-1 1,0 1-1,0-1 0,8-6 0,-1-3-22,0 1-1,-2-2 1,1 0-1,-1 0 0,-1 0 1,-1-1-1,0-1 1,-1 0-1,0 0 0,-1 0 1,-1 0-1,0-1 1,-1 0-1,-1 0 1,2-27-1,-19 64-29,5-3 7,2 2 0,0-1 0,1 1 0,0 1 0,2-1 0,1 1 0,0-1 0,1 28-1,2-46-45,0 0 0,0 0-1,0 0 1,1 0-1,-1 0 1,1 0 0,0 0-1,-1-1 1,1 1-1,0 0 1,0 0 0,0-1-1,0 1 1,0-1-1,0 1 1,1-1 0,-1 1-1,1-1 1,-1 0-1,1 0 1,-1 1 0,1-1-1,-1 0 1,1 0-1,0-1 1,0 1 0,-1 0-1,1-1 1,0 1-1,0-1 1,0 1 0,0-1-1,0 0 1,0 0-1,3 0 1,-1 0 24,1 0 0,-1 0-1,1-1 1,-1 0 0,1 0 0,-1 0 0,0 0 0,1-1-1,-1 1 1,0-1 0,0 0 0,0-1 0,0 1 0,6-6-1,19-28 122,-25 29-131,1 1 1,-1 0-1,2 0 1,-1 0-1,0 0 1,11-7-1,-15 53-87,-1-23 136,1 16 98,0-32-158,-1 0-1,1 0 1,-1 0-1,1-1 1,0 1-1,-1 0 1,1 0-1,0-1 1,0 1 0,-1 0-1,1-1 1,0 1-1,0-1 1,0 1-1,0-1 1,0 1-1,0-1 1,0 1-1,0-1 1,0 0-1,0 0 1,0 0-1,0 0 1,0 1-1,0-1 1,0 0-1,0-1 1,0 1-1,2 0 1,4-2 42,1 1 1,-1-2 0,1 1 0,-1-1-1,0 0 1,0 0 0,0-1-1,0 0 1,-1 0 0,1-1-1,-1 0 1,8-8 0,-6 6-53,-1 1 0,1 0 1,0 0-1,1 1 1,-1 0-1,16-6 0,-23 11-12,-1-1 0,0 1-1,0 0 1,1 0-1,-1 0 1,0 0 0,0 0-1,1 0 1,-1 0 0,0 0-1,0 0 1,1 0 0,-1 0-1,0 0 1,0 0 0,1 0-1,-1 0 1,0 0-1,0 0 1,0 0 0,1 0-1,-1 0 1,0 0 0,0 1-1,1-1 1,-1 0 0,0 0-1,0 0 1,0 0 0,1 0-1,-1 1 1,0-1-1,0 0 1,0 0 0,0 0-1,1 1 1,-1-1 0,0 0-1,0 0 1,0 1 0,1 12 111,-2-12-92,1 0 0,0 0 0,-1-1 0,1 1 0,0 0 1,0 0-1,0-1 0,0 1 0,-1 0 0,1 0 0,0 0 0,0-1 0,1 1 0,-1 0 0,0 0 0,0-1 0,0 1 1,0 0-1,1 0 0,-1-1 0,0 1 0,1 0 0,-1 0 0,1-1 0,-1 1 0,1-1 0,-1 1 0,1 0 1,-1-1-1,1 1 0,-1-1 0,1 1 0,0-1 0,-1 1 0,1-1 0,0 0 0,-1 1 0,1-1 0,0 0 0,0 0 1,-1 1-1,1-1 0,0 0 0,0 0 0,0 0 0,-1 0 0,1 0 0,0 0 0,0 0 0,0 0 0,0 0 1,4-2 37,0 0 1,0 0-1,-1 0 1,1 0-1,0-1 1,-1 0 0,0 1-1,0-2 1,6-4-1,-7 5-57,0 0 0,1 0 0,-1 0 0,1 0 0,-1 1-1,1 0 1,0 0 0,0 0 0,0 0 0,1 0 0,-1 1-1,0 0 1,0 0 0,7-1 0,-10 4-11,0-1 1,0 1 0,-1-1-1,1 1 1,0-1-1,-1 1 1,1 0-1,-1-1 1,0 1-1,1 0 1,-1-1-1,0 1 1,0 0-1,0 0 1,0-1-1,-1 1 1,0 3 0,-2 34-1164,3-38 977,0-1 0,0 0 0,-1 1 0,1-1 0,0 0 0,0 1 0,0-1 0,0 0 0,0 1 0,0-1 1,0 0-1,0 1 0,0-1 0,0 1 0,0-1 0,0 0 0,0 1 0,0-1 0,0 0 0,0 1 0,1-1 1,-1 0-1,0 1 0,0-1 0,0 0 0,0 0 0,1 1 0,-1-1 0,0 0 0,0 1 0,1-1 0,-1 0 1,0 0-1,1 1 0,11-8-9964,-1-3-1012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15503,'-7'0'2034,"-67"8"3449,68-7-5281,1 0-1,0 0 1,0 0 0,0 1-1,0 0 1,0 0 0,0 0-1,0 1 1,1 0 0,-1 0-1,1 0 1,0 0-1,-8 8 1,12-11-199,0 1 0,0-1-1,-1 1 1,1-1 0,0 1 0,0-1 0,0 1-1,0 0 1,-1-1 0,1 1 0,0-1-1,0 1 1,0 0 0,0-1 0,0 1 0,1-1-1,-1 1 1,0 0 0,0-1 0,0 1-1,0-1 1,1 1 0,-1-1 0,0 1 0,1-1-1,-1 1 1,0-1 0,1 1 0,-1-1-1,0 1 1,1-1 0,-1 1 0,1-1 0,-1 0-1,1 1 1,-1-1 0,1 0 0,-1 0-1,1 1 1,0-1 0,-1 0 0,1 0 0,-1 0-1,1 1 1,-1-1 0,1 0 0,1 0-1,40 8 166,-28-6-143,1 1-35,44 11-87,-55-14 90,-1 1 1,0 0-1,0 1 1,1-1 0,-1 0-1,0 1 1,0 0-1,0 0 1,-1 0-1,1 0 1,0 0-1,-1 1 1,4 2-1,-6-4 21,0 1-1,0-1 0,1 0 1,-1 0-1,0 0 1,0 0-1,0 0 0,0 0 1,-1 0-1,1 0 1,0 0-1,0 0 0,-1 0 1,1 0-1,0 0 1,-1 0-1,1 0 0,-1 0 1,1 0-1,-1 0 1,0 0-1,1 0 0,-1 0 1,0-1-1,0 1 1,0 0-1,1-1 0,-1 1 1,0 0-1,0-1 1,0 1-1,0-1 0,0 1 1,0-1-1,0 0 0,-2 1 1,-41 16 1063,41-16-1011,-9 3 48,0-1 0,-1-1 0,0 0 0,1-1 0,-25 0-1,37-1-200,0 0 0,-1 0 0,1 0 0,0 0 0,-1 0 0,1 0 0,0 0 0,0 0 0,-1 0 0,1 0 0,0-1 0,-1 1 0,1 0 0,0 0 0,-1 0 0,1 0-1,0 0 1,0 0 0,-1-1 0,1 1 0,0 0 0,0 0 0,-1-1 0,1 1 0,0 0 0,0 0 0,-1-1 0,1 1 0,0 0 0,0 0 0,0-1 0,0 1 0,0 0-1,0-1 1,-1 1 0,1 0 0,0 0 0,0-1 0,0 1 0,0 0 0,0-1 0,0 1 0,0 0 0,0-1 0,0 1 0,0 0 0,0-1 0,1 1 0,-1 0 0,0-1-1,0 1 1,0 0 0,0 0 0,0-1 0,1 1 0,-1 0 0,0 0 0,0-1 0,0 1 0,1 0 0,-1 0 0,0-1 0,0 1 0,1 0 0,0 0 0,17-16-7327,-1 9 2316,5 0-1767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 11243,'0'0'13255,"-9"-2"-13042,6 2-171,-1-1 0,0 1 0,0 0 0,1 0 0,-1 0-1,0 1 1,0-1 0,1 1 0,-1 0 0,0 0 0,1 0-1,-1 0 1,1 1 0,-1-1 0,1 1 0,0 0 0,-1 0 0,1 0-1,0 1 1,0-1 0,1 1 0,-1-1 0,0 1 0,1 0-1,0 0 1,0 0 0,0 0 0,0 1 0,0-1 0,0 1-1,1-1 1,0 1 0,0-1 0,0 1 0,0 0 0,0 3 0,1-6-37,0-1 1,0 1 0,0-1 0,0 1 0,0-1 0,0 0 0,0 1 0,0-1 0,1 1 0,-1-1 0,0 1 0,0-1 0,0 0 0,1 1 0,-1-1-1,0 0 1,1 1 0,-1-1 0,0 0 0,1 1 0,-1-1 0,0 0 0,1 0 0,-1 1 0,0-1 0,1 0 0,-1 0 0,1 0 0,-1 1 0,1-1 0,-1 0-1,1 0 1,22 1 159,21-11 24,-31 1-189,-1-1-1,0 0 0,0-1 1,-1 0-1,-1-1 0,0 0 1,15-25-1,-34 62 68,6-18-21,-1 0 0,2 1-1,-1-1 1,1 1-1,0 0 1,0-1-1,1 1 1,0 0-1,1 0 1,0 0-1,1 15 1,0-21-161,0-1 1,0 0-1,-1 0 1,1 1-1,0-1 0,0 0 1,0 0-1,0 0 1,1 0-1,-1 0 0,0 0 1,0 0-1,1-1 1,-1 1-1,0 0 0,1-1 1,-1 1-1,0-1 1,1 1-1,-1-1 1,1 0-1,-1 1 0,1-1 1,-1 0-1,1 0 1,-1 0-1,1 0 0,-1 0 1,1-1-1,-1 1 1,1 0-1,-1-1 0,1 1 1,-1-1-1,2 0 1,2-1-701,1 1-1,-1-1 1,0 0 0,0 0 0,0-1 0,0 1 0,0-1 0,6-5-1,10-16-6940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16143,'0'0'3839,"-8"5"-1581,0 1-1775,0 0 0,0 1 1,1 0-1,0 0 0,0 1 1,1-1-1,0 2 0,0-1 1,1 0-1,0 1 0,0 0 1,-6 19-1,9-20-294,-18 53 539,19-56-705,0-1 0,0 0-1,1 0 1,-1 0 0,1 1-1,0-1 1,0 0-1,0 0 1,1 1 0,0-1-1,-1 0 1,3 4 0,-2-7-12,0 0 1,0 0-1,1 0 1,-1 0-1,0 0 1,1-1-1,-1 1 1,1 0 0,-1-1-1,1 0 1,-1 1-1,1-1 1,-1 0-1,1 0 1,0 0-1,-1 0 1,1 0-1,-1 0 1,1 0-1,-1 0 1,4-1-1,34-8 227,-20 3-303,-4 0-130,0 1 1,0 1-1,1 0 0,0 1 0,22-1 1,-38 4 184,1 0 1,-1 0-1,1 0 1,-1 0 0,1 0-1,0 0 1,-1 0-1,1 0 1,-1 0 0,1 1-1,-1-1 1,0 0-1,1 0 1,-1 1-1,1-1 1,-1 0 0,1 0-1,-1 1 1,0-1-1,1 0 1,-1 1-1,1-1 1,-1 1 0,0-1-1,0 1 1,1-1-1,-1 0 1,0 1 0,0-1-1,1 1 1,-1 0-1,-2 21-63,-16 19 186,10-29 106,0-1 0,-1 0 0,0 0 0,-1 0 0,-14 11-1,73-38 290,-5 4-515,-32 9-930,0 0 0,-1 0 0,1-1-1,13-7 1,-24 10 597,0 1 0,0-1 1,-1 1-1,1 0 0,0-1 0,0 0 0,-1 1 0,1-1 0,0 1 0,-1-1 0,1 0 1,-1 1-1,1-1 0,-1 0 0,1 0 0,-1 0 0,0 1 0,1-1 0,-1 0 1,0 0-1,1 0 0,-1 0 0,0-1 0,0-10-6920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14414,'0'0'8968,"51"-9"-7911,-14 9-705,4 3-255,6 4-162,-6-1-2177,2-2-5477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4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139 173 3203,'-12'6'8344,"1"-2"-6956,1-1-569,0 0 1,1 1-1,-1 0 0,1 1 0,0-1 0,0 2 0,0 0 0,-15 13 0,24-19-791,0 0-1,0 0 1,0 0-1,0 1 1,0-1 0,0 0-1,0 0 1,-1 0-1,1 1 1,0-1-1,0 0 1,0 0-1,0 1 1,0-1-1,0 0 1,0 0 0,0 0-1,0 1 1,0-1-1,0 0 1,0 0-1,0 0 1,1 1-1,-1-1 1,0 0 0,0 0-1,0 0 1,0 1-1,0-1 1,0 0-1,0 0 1,1 0-1,-1 1 1,0-1-1,0 0 1,0 0 0,0 0-1,1 0 1,-1 0-1,0 0 1,0 1-1,0-1 1,1 0-1,-1 0 1,0 0 0,0 0-1,0 0 1,1 0-1,18 3 667,22-4 161,6-6-613,0-3 0,0-1 0,45-19 1,12-2-128,93-17-92,139-43 2,-314 82-140,-22 10 111,0 0-1,0-1 0,0 1 1,0 0-1,0 0 1,0 0-1,0 0 1,0-1-1,0 1 0,0 0 1,0 0-1,0 0 1,0 0-1,0-1 1,0 1-1,0 0 0,0 0 1,0 0-1,0 0 1,-1-1-1,1 1 1,0 0-1,0 0 0,0 0 1,0 0-1,0 0 1,-1 0-1,1 0 1,0-1-1,0 1 0,0 0 1,0 0-1,0 0 1,-1 0-1,1 0 1,0 0-1,0 0 0,0 0 1,0 0-1,-1 0 1,1 0-1,0 0 1,0 0-1,0 0 1,-1 0-1,1 0 0,0 0 1,0 0-1,0 0 1,0 0-1,-1 0 1,1 0-1,0 1 0,-49 0-108,-20 8 216,-1 3 0,2 4 1,-72 25-1,61-18 81,41-11-128,-405 130 1047,432-136-1041,29-8 8,37-12 27,732-178-155,-760 189-140,-34 8-71,-43 15 15,41-17 334,-357 112 694,-39 14-1142,395-125-269,-4 1-688,4-4-3498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4278 2947,'0'0'9844,"12"-44"-3871,-11 27-5664,0 0-1,1 0 0,1 0 0,1 0 0,0 1 1,10-24-1,50-93-516,-22 50 372,-2 7 57,4 1 0,56-71-1,-62 91-172,70-132-11,-84 139-22,2 1 0,3 1 0,50-65 0,87-102 52,-102 125-70,308-337 35,-278 331-32,4 3 0,125-88 0,276-160 0,-441 296 31,6-5-1,1 3 1,79-40-1,349-199 175,-219 118-52,-176 115-91,141-51 1,-162 72-28,150-50-19,-47 20-32,309-103 54,37 12 20,97 19-31,-66 60-23,-452 60-3,70-13 4,102-10-31,-59 24-58,139-12-35,-291 18 135,94-14 38,-157 18-950,-2-3-5339,-1 2 3826,0-5-6891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12 117 4132,'0'0'5974,"3"-10"-3754,5-17-1165,1-4 2083,-5 16 3602,-17 56-6301,9-32-273,0 2-1,1-1 0,0 0 1,0 1-1,1-1 1,1 1-1,0 0 0,0-1 1,1 1-1,0 0 1,3 16-1,-3-26-146,1 0 0,0 0 0,0 0-1,-1 0 1,1 0 0,0 0 0,0 0 0,0 0 0,0 0-1,0-1 1,0 1 0,1 0 0,-1 0 0,0-1 0,0 1-1,0-1 1,1 1 0,-1-1 0,0 0 0,0 0 0,1 1 0,-1-1-1,0 0 1,1 0 0,-1 0 0,0 0 0,1 0 0,-1-1-1,0 1 1,1 0 0,0-1 0,43-13 392,-32 6-382,-1 1-1,0-1 1,-1-1-1,0 0 1,0 0-1,-1-1 1,14-18-1,-18 20-16,0 0 0,0 0 0,-1-1-1,0 0 1,-1 0 0,0-1-1,0 1 1,-1-1 0,0 0-1,-1 0 1,2-13 0,-7 17-41,-5 12-36,-6 12-44,7-7 185,0 0 0,1 1 0,0 0 1,1 0-1,1 0 0,0 1 0,0-1 0,1 1 0,1 0 1,-1 15-1,3-27-63,0 0 0,0 0 0,0-1 0,0 1 0,1 0 1,-1 0-1,0 0 0,0 0 0,1-1 0,-1 1 0,1 0 0,-1 0 0,0-1 1,1 1-1,-1 0 0,1 0 0,0-1 0,-1 1 0,1-1 0,0 1 0,-1-1 1,1 1-1,0-1 0,0 1 0,-1-1 0,1 1 0,1-1 0,32 4 236,-24-5-206,-1 0 1,1-1-1,-1 0 0,18-6 1,2-8-10,-23 12-40,-1 0 0,1 0 1,1 1-1,-1 0 1,0 0-1,1 1 1,0 0-1,8-2 1,-14 5-6,-1 0 1,1-1-1,-1 1 0,1 0 1,-1 0-1,0 0 1,1 0-1,-1 0 0,0 0 1,0 0-1,0-1 1,0 1-1,0 0 1,0 0-1,0 0 0,0 0 1,0 0-1,0 0 1,0 0-1,-1 1 1,1-1 35,-1 1 1,1-1-1,0 0 1,0 1-1,-1-1 1,1 0-1,0 1 1,0-1-1,1 1 0,-1-1 1,0 0-1,0 1 1,1-1-1,-1 0 1,1 1-1,-1-1 1,1 0-1,-1 0 1,1 1-1,0-1 1,0 0-1,-1 0 1,3 2-1,4-3 54,1 0 0,-1 0 0,1 0 0,-1-1 0,1 0 0,-1-1 0,1 0-1,-1 0 1,0 0 0,0-1 0,0 0 0,10-6 0,37-13-64,-54 22-27,0 0-1,1 0 1,-1-1-1,0 1 1,0 0-1,0 0 0,1 0 1,-1 0-1,0 0 1,0 0-1,1 0 1,-1 0-1,0 0 1,0 1-1,0-1 0,1 0 1,-1 0-1,0 0 1,0 0-1,0 0 1,1 0-1,-1 0 1,0 0-1,0 1 0,0-1 1,1 0-1,-1 0 1,0 0-1,0 0 1,0 0-1,0 1 1,0-1-1,0 0 0,1 0 1,-1 0-1,0 1 1,0-1-1,0 0 1,0 0-1,0 1 1,0-1-1,0 0 0,0 0 1,0 1-1,0 16 549,1 8-1321,-1-25 660,0 1 0,0-1-1,0 0 1,1 1 0,-1-1 0,0 1-1,0-1 1,1 0 0,-1 1 0,0-1-1,0 0 1,1 0 0,-1 1-1,0-1 1,1 0 0,-1 0 0,1 1-1,-1-1 1,0 0 0,1 0 0,-1 0-1,1 0 1,-1 1 0,0-1 0,1 0-1,-1 0 1,1 0 0,0 0-1,20-4-9376,-9-2 101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16432,'0'0'2872,"-9"0"-150,4 0-2323,-61 3 2848,63-2-3168,0-1-1,0 0 0,0 1 1,0 0-1,0-1 0,0 1 0,0 0 1,0 1-1,1-1 0,-1 0 1,0 1-1,1 0 0,-1 0 0,1-1 1,-1 1-1,1 1 0,0-1 1,0 0-1,0 0 0,-2 4 1,4-5-106,0 0 1,0 0-1,1 0 1,-1 0 0,0 0-1,0 0 1,1 0-1,-1 0 1,1-1 0,-1 1-1,1 0 1,-1 0-1,1 0 1,-1-1 0,1 1-1,0 0 1,-1 0-1,1-1 1,0 1 0,0-1-1,-1 1 1,1-1 0,0 1-1,0-1 1,0 1-1,0-1 1,0 0 0,0 1-1,0-1 1,0 0-1,0 0 1,-1 0 0,1 0-1,2 0 1,46 10-931,-38-8 643,12 1-154,-16-2 385,-1-1 0,1 1-1,-1 0 1,0 1 0,1 0 0,-1 0 0,0 0-1,9 5 1,-14-7 114,-1 1 0,1-1 0,-1 1 0,1-1 0,-1 1 0,1-1 0,-1 1 0,0-1 0,1 1-1,-1-1 1,0 1 0,1-1 0,-1 1 0,0 0 0,0-1 0,1 1 0,-1 0 0,0-1 0,0 1 0,0 0 0,0-1 0,0 1-1,0-1 1,0 1 0,0 0 0,0-1 0,0 1 0,-1 0 0,1-1 0,0 1 0,0 0 0,0-1 0,-1 1 0,1-1 0,0 1-1,-1-1 1,1 1 0,-1-1 0,1 1 0,0-1 0,-1 1 0,1-1 0,-1 1 0,0-1 0,1 0 0,-1 1 0,1-1-1,-1 0 1,1 1 0,-1-1 0,0 0 0,0 1 0,-37 15 1725,35-15-1654,-8 3 178,0 0 1,0-1 0,0-1-1,0 1 1,-1-2-1,1 0 1,-1 0-1,-11-1 1,23 0-333,-1 0 1,1 0-1,0 0 1,0 0-1,-1 0 1,1 0-1,0 0 0,0 0 1,-1 0-1,1-1 1,0 1-1,0 0 1,-1 0-1,1 0 1,0 0-1,0 0 0,-1 0 1,1 0-1,0-1 1,0 1-1,0 0 1,0 0-1,-1 0 0,1-1 1,0 1-1,0 0 1,0 0-1,0 0 1,0-1-1,-1 1 0,1 0 1,0 0-1,0-1 1,0 1-1,0 0 1,0 0-1,0-1 1,0 1-1,0 0 0,0-1 1,7-10-2754,14-7-3807,-1 9 644,2 1-727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8:09.7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57 1 8712,'-10'49'1442,"-3"0"-225,3 2-384,3 0-353,-2-1-96,5-4-127,1-2 31,3-5-448,0-6-1378,0-7 193,6-3-321,5-6-864,2-2-2627</inkml:trace>
  <inkml:trace contextRef="#ctx0" brushRef="#br0" timeOffset="1">94 767 10122,'0'0'5253,"-15"44"-2627,12-29-1185,0 0-672,-1 4-449,1 1-95,1 3-193,2 0 0,0-1-32,0-2 32,0-6-64,0-3-481,1-8-448,3-12-6694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9929,'0'0'12012,"-11"1"-10784,0 1-756,-1 1 1,0 0-1,1 0 1,-14 6-1,22-7-347,-1-1 0,1 1 0,0-1 0,0 1-1,0 0 1,0 0 0,0 1 0,0-1 0,0 1 0,1-1-1,-1 1 1,1 0 0,0 0 0,0 0 0,0 0-1,0 0 1,1 0 0,-1 1 0,1-1 0,-1 0 0,0 7-1,2-10-117,0 1-1,0 0 1,0-1-1,0 1 1,0-1-1,0 1 1,0-1-1,1 1 1,-1-1-1,0 1 0,0 0 1,0-1-1,1 1 1,-1-1-1,0 0 1,1 1-1,-1-1 1,0 1-1,1-1 1,-1 1-1,1-1 0,-1 0 1,1 1-1,-1-1 1,1 0-1,-1 1 1,1-1-1,-1 0 1,1 0-1,0 1 1,26 3 165,23-10 11,-44 4-254,0-1 0,0 0 0,0 0 0,-1-1 0,1 1 0,-1-1 0,0-1 1,0 1-1,0-1 0,0 0 0,-1 0 0,0 0 0,0 0 0,0-1 0,-1 0 1,0 0-1,4-9 0,-7 14 1,-12 34-331,-2 6 632,14-38-343,0 0 0,0 0-1,0-1 1,1 1 0,-1 0-1,0 0 1,0 0-1,1-1 1,-1 1 0,0 0-1,1 0 1,-1 0-1,1-1 1,-1 1 0,1 0-1,-1-1 1,1 1-1,-1 0 1,1-1 0,0 1-1,-1-1 1,1 1 0,0-1-1,0 1 1,-1-1-1,1 0 1,0 1 0,0-1-1,0 0 1,-1 0-1,1 1 1,0-1 0,0 0-1,0 0 1,0 0-1,0 0 1,-1 0 0,1 0-1,0 0 1,1-1-1,30 0-5481,-16-6 362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14221,'0'0'5675,"-8"6"-3438,-2 3-1510,0 0 1,1 1-1,0 0 1,1 0-1,0 1 1,0 1-1,1-1 1,1 1-1,0 0 1,-8 22-1,10-21-621,0 0-1,1 1 0,0-1 1,1 1-1,0-1 1,2 1-1,0 24 1,1-37-97,0 0 1,0-1 0,0 1-1,0 0 1,0 0-1,0 0 1,0-1 0,0 1-1,0-1 1,0 1 0,0-1-1,1 1 1,-1-1-1,0 0 1,0 1 0,1-1-1,-1 0 1,0 0 0,0 0-1,1 0 1,-1 0 0,0 0-1,2-1 1,33-1-87,-2-6-462,-27 6 450,0 0 0,0 0 0,0 1 0,0 0 0,0 0 0,1 1 1,-1-1-1,9 2 0,-15 0 85,-1-1 1,1 1 0,0-1 0,-1 1 0,1-1 0,-1 1-1,1 0 1,-1-1 0,1 1 0,-1-1 0,0 1 0,1 0 0,-1 0-1,0-1 1,1 1 0,-1 0 0,0 0 0,0-1 0,0 1 0,0 0-1,0 0 1,0-1 0,0 1 0,0 0 0,0 0 0,0 0-1,0-1 1,0 1 0,-1 0 0,1 0 0,0-1 0,0 1 0,-1 0-1,1-1 1,-1 1 0,1 0 0,-1 0 0,-14 27 58,-7-7 65,18-17-76,-1-1 0,1 1-1,0 0 1,0 0 0,1 1-1,-1-1 1,1 1-1,-6 9 1,48-13 100,-32-2-351,0-1 0,-1 0 1,1 0-1,-1 0 0,0-1 0,11-6 0,6-12-3944,-22 19 3286,0 1 1,0-1-1,0 0 1,0 0 0,-1 0-1,1 0 1,0 0-1,-1 1 1,1-1-1,-1 0 1,0 0-1,1-3 1,-1-7-6695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4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10250,'0'0'11338,"48"-13"-10345,-14 10-480,6 3-321,2 0-192,-3 0-1377,-2 0-3684,-3-2-7143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4757 3267,'0'0'7330,"-3"7"-6412,0-1-568,1-4-154,1 0 0,0 0 0,-1 0 0,1 0 0,0 0 0,0 0 0,0 1 1,1-1-1,-1 0 0,1 0 0,-1 1 0,1 2 0,13-8 3438,13-7-2576,-16 4-745,-1 1-1,-1-1 1,1-1-1,-1 1 1,0-1-1,0-1 1,-1 0 0,7-10-1,26-24 1012,-28 32-1299,1 1 1,0 1-1,28-14 0,12-8 50,-7 1-57,-10 6 64,43-35 0,220-172 52,-64 54-49,-34 31 228,-9 6-7,-150 109-267,2 2 0,69-33 0,-68 39 7,0-3 1,72-52-1,-1-10 82,224-126 1,-133 71-83,-58 37-28,290-194 782,-257 155-741,-110 83-6,120-77 1,16-10 116,-17 9-25,140-83-34,-236 157-94,273-163 15,-353 220-32,80-46 8,-22 14 34,104-77-1,262-181-227,-299 209 153,-51 25-314,108-100 0,-115 92-11,125-85 1,-155 119 104,-1-2 1,57-59 0,-71 62 51,2 2 0,1 1 0,2 2 0,64-38 0,-89 61 213,0-1 0,-1 0 1,0-1-1,-1-1 0,-1-1 0,19-19 0,-31 25-1938,-10 2-7454,-1 0-1820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12268,'0'0'4446,"0"-8"-2486,0 1-1690,-1-16 1458,0 39-780,1 199 873,0-214-1785,0 0 1,0 1-1,0-1 1,0 0 0,0 1-1,0-1 1,1 0-1,-1 0 1,0 1-1,1-1 1,-1 0-1,1 0 1,-1 0-1,1 1 1,-1-1 0,1 0-1,0 0 1,0 0-1,-1 0 1,1 0-1,2 1 1,-2-1 28,0-1 0,0 0-1,0 0 1,0 1 0,0-1 0,0 0 0,1 0 0,-1 0-1,0 0 1,0 0 0,0-1 0,0 1 0,0 0 0,0 0 0,0-1-1,1 1 1,-1-1 0,0 1 0,1-1 0,6-4 340,0-1 0,0 1 0,-1-1 0,9-8 0,-16 13-399,36-34 893,53-68 1,-19 0-4018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7399,'0'0'14221,"10"47"-12523,-1-38-353,2-1-640,3 1-545,2-2-128,0 1-544,0-3-1442,0-2-1441,-3-3-3011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90 9225,'0'0'6069,"2"-8"-3052,0 1-2271,0 5-528,-1 0 1,0-1 0,-1 1-1,1 0 1,0-1-1,-1 1 1,1-1-1,-1 0 1,0 1-1,1-1 1,-1 1-1,-1-4 1,1 5-185,-1 1 1,1-1-1,0 1 1,-1-1-1,1 1 1,-1-1-1,1 1 0,0-1 1,-1 1-1,1 0 1,-1-1-1,0 1 0,1 0 1,-1 0-1,1-1 1,-1 1-1,1 0 0,-1 0 1,0 0-1,1 0 1,-1 0-1,1 0 0,-1 0 1,0 0-1,1 0 1,-1 0-1,1 0 1,-1 0-1,0 0 0,1 0 1,-1 1-1,1-1 1,-1 0-1,1 0 0,-1 1 1,1-1-1,-1 0 1,1 1-1,-1-1 0,1 0 1,-1 1-1,1-1 1,-1 1-1,1-1 0,-1 1 1,-23 18 827,20-14-855,1-1 1,0 1-1,0 0 1,0 1-1,0-1 0,1 0 1,0 1-1,0-1 1,1 1-1,-1 0 0,1 0 1,0 10-1,1-15 6,0-1 0,0 1 1,1 0-1,-1-1 0,0 1 0,1-1 0,-1 1 0,1-1 1,-1 1-1,1-1 0,-1 1 0,1-1 0,-1 1 1,1-1-1,0 0 0,-1 1 0,1-1 0,-1 0 0,1 1 1,0-1-1,-1 0 0,1 0 0,0 0 0,0 1 0,-1-1 1,1 0-1,0 0 0,-1 0 0,1 0 0,0 0 0,-1-1 1,1 1-1,0 0 0,-1 0 0,1 0 0,0 0 0,-1-1 1,1 1-1,0 0 0,-1-1 0,1 1 0,0-1 1,32-15 706,-27 10-584,0 0 0,0-1 0,-1 0 0,1 0 0,-2 0 1,8-17-1,-10 21-73,-1 0 1,0 0 0,0 0 0,0 0-1,0 0 1,-1-1 0,1 1-1,-1 0 1,0-7 0,0 9-59,0 0 1,-1-1 0,1 1-1,0 0 1,-1 0-1,1 0 1,-1-1-1,1 1 1,-1 0 0,0 0-1,0 0 1,1 0-1,-1 0 1,0 0-1,0 0 1,0 0 0,0 1-1,0-1 1,0 0-1,0 0 1,0 1-1,0-1 1,0 1 0,-1-1-1,-1 0 1,-15 0-1202,18 1 1074,-1 0 0,1 0 0,0 0 0,-1 0 0,1 0 0,0 0 0,-1 0 0,1 0 0,0 0 0,-1 1 0,1-1 0,0 0 1,-1 0-1,1 0 0,0 1 0,-1-1 0,1 0 0,0 0 0,0 0 0,0 1 0,-1-1 0,1 0 0,0 1 0,0-1 0,0 0 0,-1 1 0,1-1 0,0 0 0,0 1 0,0-1 0,0 0 0,0 1 0,0-1 0,0 0 0,0 1 0,0-1 0,0 0 0,0 1 0,0-1 0,0 0 0,0 1 0,0-1 0,0 0 0,0 1 0,1 0 0,0 0-395,0-1 1,1 1-1,-1 0 0,1-1 0,-1 1 1,0-1-1,1 1 0,-1-1 0,1 0 1,-1 0-1,1 1 0,0-1 0,-1 0 1,1 0-1,-1-1 0,1 1 0,1-1 1,3 1-1361,13 0-3563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6822,'0'0'13880,"-5"9"-13303,2-4-512,-1 2 135,0 0 0,1 1 1,-1-1-1,2 1 1,-1-1-1,1 1 0,0 0 1,-1 11-1,4-18-186,-1 0 0,1-1-1,0 1 1,-1-1 0,1 1-1,0-1 1,0 1 0,0-1-1,-1 1 1,1-1 0,0 0 0,0 0-1,0 1 1,0-1 0,0 0-1,0 0 1,0 0 0,-1 0-1,1 0 1,0 0 0,0 0-1,1 0 1,31-1 64,-28 1-118,46 4-751,-50-4 778,-1 0 0,1 0 0,-1 1 1,1-1-1,0 0 0,-1 0 0,1 1 0,-1-1 0,1 0 0,-1 1 0,1-1 0,-1 0 0,1 1 0,-1-1 0,1 1 0,-1-1 0,1 1 0,-1-1 0,0 1 0,1-1 0,-1 1 0,0-1 0,1 1 1,-1-1-1,0 2 0,0-1 20,0 1 1,-1-1 0,1 0 0,-1 1-1,1-1 1,-1 0 0,0 0 0,0 1-1,1-1 1,-1 0 0,0 0 0,0 0-1,0 0 1,0 0 0,0 0-1,0-1 1,-3 3 0,-5 4 55,0-1-1,-1 0 1,0 0 0,0-1 0,-1 0-1,0-1 1,0 0 0,0 0-1,0-2 1,0 1 0,-19 1 0,30-4-111,0 0 0,-1 0 1,1 0-1,0 0 0,0 0 1,-1 0-1,1 0 1,0 0-1,-1 0 0,1 0 1,0 0-1,-1 0 0,1 0 1,0-1-1,0 1 0,-1 0 1,1 0-1,0 0 1,-1 0-1,1-1 0,0 1 1,0 0-1,0 0 0,-1 0 1,1-1-1,0 1 0,0 0 1,0 0-1,-1-1 1,1 1-1,0 0 0,0-1 1,0 1-1,0 0 0,0 0 1,0-1-1,0 1 0,0 0 1,0-1-1,0 1 0,0 0 1,0-1-1,7-17-2427,17-15-3875,-24 33 6200,20-25-5749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13965,'0'0'6406,"-1"8"-5819,-11 89 1589,2 103-1,10-200-2208,0 0 1,0 0-1,1 0 0,-1 0 0,0 0 0,0 0 0,0 0 0,0-1 0,1 1 1,-1 0-1,0 0 0,0 0 0,0 0 0,0 0 0,1 0 0,-1 0 0,0 0 1,0 0-1,0 0 0,0 0 0,1 0 0,-1 1 0,0-1 0,0 0 0,0 0 1,0 0-1,1 0 0,-1 0 0,0 0 0,0 0 0,0 0 0,0 0 0,0 1 1,0-1-1,1 0 0,-1 0 0,0 0 0,0 0 0,0 0 0,0 0 1,0 1-1,0-1 0,0 0 0,7-20-1649,-5-108-731,-2 127 3070,16 22 827,-12-19-1402,0 0 0,0-1 0,0 1 0,0-1 0,0 0 0,0 0 0,0-1 0,0 1 1,1-1-1,-1 0 0,0 0 0,0 0 0,1-1 0,-1 1 0,0-1 0,0 0 0,0 0 0,7-3 0,-8 2-40,1 1 0,0 0 0,-1-1-1,1 1 1,-1-1 0,0 0-1,0 0 1,0-1 0,0 1-1,0-1 1,0 1 0,0-1-1,-1 0 1,1 0 0,-1 0 0,0 0-1,0 0 1,0-1 0,0 1-1,-1-1 1,2-3 0,-34 62 812,29-51-811,1 0 0,-1-1 0,1 1 0,0 0 0,1 0 0,-1 0 0,1 0 0,-1 0-1,1-1 1,1 8 0,-1-9-14,1-1-1,-1 0 0,1 0 0,0 0 1,-1 1-1,1-1 0,0 0 1,0 0-1,0 0 0,-1 0 0,1 0 1,0 0-1,0 0 0,1-1 1,-1 1-1,0 0 0,0-1 0,0 1 1,0 0-1,1-1 0,-1 1 0,0-1 1,0 0-1,1 1 0,-1-1 1,0 0-1,1 0 0,-1 0 0,0 0 1,1 0-1,1 0 0,5-1 69,-1-1 1,0 1-1,0-1 0,0 0 0,0 0 1,-1-1-1,1 0 0,0 0 1,-1-1-1,0 0 0,11-8 0,-12 8-116,1-1-1,0 1 1,0 1 0,0-1-1,0 1 1,0 0-1,1 1 1,0-1 0,-1 2-1,1-1 1,12-1-1,-18 3 13,0 1 0,-1 0-1,1 0 1,0 0-1,-1 0 1,1 0-1,-1 0 1,1 0 0,-1 0-1,0 0 1,1 0-1,-1 0 1,0 0-1,0 0 1,1 0 0,-1 0-1,0 0 1,0 0-1,0 0 1,0 0-1,-1 1 1,1-1 0,0 0-1,0 0 1,-1 1-1,0-1 13,1 0 0,0 1 0,-1-1 0,1 0 0,0 0 0,0 0 0,0 1 0,0-1 0,0 0 0,0 0 0,0 0 0,0 1 0,1-1 0,-1 0 0,0 0 0,1 0 0,-1 0 0,1 1 0,-1-1 0,1 0 0,0 0-1,-1 0 1,1 0 0,0 0 0,1 1 0,22-6 256,-23 4-365,0-1 0,0 1 0,0 0 1,0-1-1,0 1 0,1 0 0,-1 0 0,0 0 1,0 0-1,0 0 0,0 0 0,0 0 1,0 0-1,0 0 0,0 0 0,0 1 1,2 0-1,2 15-5181,-5 0-1281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12684,'0'0'6540,"0"10"-5862,-1 5-408,2 59 618,-1-69-734,1 1 1,-1-1-1,1 0 0,0 1 1,0-1-1,1 0 0,0 1 1,-1-1-1,2 0 0,3 7 1,-5-11-85,0 0-1,0-1 1,0 1 0,0-1 0,0 1 0,0-1 0,0 1 0,0-1 0,0 1 0,0-1 0,0 0 0,0 0 0,0 1 0,0-1 0,0 0 0,0 0 0,0 0 0,0 0 0,0 0 0,0-1 0,0 1 0,0 0 0,0 0 0,0-1 0,0 1 0,0-1 0,0 1 0,0-1 0,0 1 0,0-1 0,0 1 0,0-1 0,0 0 0,-1 1 0,1-1 0,0 0 0,0-1-1,30-34 1008,-29 33-1044,20-31 194,28-56-1,-31 55 112,-16 101 46,-4-63-399,1 1 37,-1 0 0,1 0 1,-1 1-1,1-1 0,0 0 0,1 0 1,-1 0-1,1 0 0,1 5 0,-1-8-1,0 0-1,0 1 1,1-1-1,-1 0 1,0 0-1,1 0 1,-1 1-1,1-2 0,-1 1 1,1 0-1,0 0 1,-1 0-1,1-1 1,0 1-1,-1-1 1,1 1-1,0-1 1,0 0-1,0 0 1,-1 0-1,1 0 0,3 0 1,-3 1 13,-1-1 0,1 0 0,0 0 0,0 0 0,0 0 0,0 0 0,-1 0 0,1 0 0,0-1 0,0 1 0,0-1 0,-1 1 0,1-1 0,0 0 0,0 1 0,-1-1 0,1 0 0,-1 0 0,1 0 0,-1-1 0,1 1 0,-1 0 0,0 0 0,1-1 0,0-1 0,0-2 48,0 0 0,0 0-1,0-1 1,-1 1 0,0-1 0,0 1-1,0-8 1,0 3-216,0-1 87,3-16 149,-4 27-118,0-1 1,0 1 0,0 0 0,0-1 0,0 1 0,0 0 0,0-1-1,0 1 1,0 0 0,0-1 0,1 1 0,-1 0 0,0-1 0,0 1 0,0 0-1,1-1 1,-1 1 0,0 0 0,0 0 0,1-1 0,-1 1 0,0 0-1,0 0 1,1 0 0,-1-1 0,0 1 0,1 0 0,-1 0 0,0 0 0,1 0-1,-1 0 1,0 0 0,1 0 0,-1 0 0,0 0 0,1 0 0,-1 0-1,1 0 1,-1 0 0,0 0 0,1 0 0,-1 0 0,0 0 0,1 0 0,-1 0-1,0 0 1,1 1 0,-1-1 0,0 0 0,0 0 0,1 0 0,-1 1-1,6 1-425,2 1-4202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5.2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189 58 3716,'0'0'6795,"-1"-8"-3517,1 7-3246,-9-34 2864,9 34-2818,-1 0-1,0 0 0,1 0 1,-1 0-1,0 1 1,0-1-1,0 0 0,0 0 1,1 1-1,-1-1 1,0 0-1,0 1 0,0-1 1,0 1-1,-1-1 1,1 1-1,0-1 1,0 1-1,0 0 0,0 0 1,0 0-1,0 0 1,-1-1-1,1 1 0,0 1 1,0-1-1,0 0 1,0 0-1,0 0 0,-1 1 1,1-1-1,0 0 1,0 1-1,0-1 0,0 1 1,0-1-1,0 1 1,-2 1-1,-2 2-30,-1 0 0,1 1-1,0 0 1,0 0 0,0 0 0,1 0-1,0 1 1,0-1 0,0 1 0,0 0-1,-2 7 1,-31 76 281,33-78-197,-4 10 100,1 1-1,0-1 1,2 1 0,0 1 0,2-1 0,0 1 0,1 39 0,2-60-224,1 0-1,-1 0 1,0 0 0,1 1 0,-1-1 0,1 0-1,0 0 1,0 0 0,0 0 0,0 0 0,0 0 0,0 0-1,1-1 1,-1 1 0,0 0 0,1-1 0,0 1-1,-1-1 1,1 1 0,0-1 0,0 0 0,2 2 0,1-1 20,0 0 0,0-1 1,0 1-1,0-1 0,0 0 1,0-1-1,0 1 0,0-1 1,8 0-1,1-2 17,0 0 0,0 0-1,-1-1 1,0-1 0,1 0 0,20-10-1,-15-1 118,-19 14-149,0 1 0,0 0 0,0-1 0,1 1 0,-1 0 1,0-1-1,0 1 0,0-1 0,0 1 0,0-1 0,0 1 0,0 0 1,0-1-1,0 1 0,0-1 0,-1 1 0,1 0 0,0-1 1,0 1-1,0 0 0,0-1 0,-1 1 0,1-1 0,0 1 0,0 0 1,0-1-1,-1 1 0,1 0 0,0 0 0,-1-1 0,-38-16 904,11 6-564,75 6-790,-32 5 426,-9 0-35,1-1-1,-1 1 0,0 1 1,1-1-1,-1 1 0,0 0 1,13 4-1,-17-3 37,0-1 1,0 1-1,0-1 0,0 1 0,0 0 1,-1 0-1,1 0 0,0 0 0,-1 0 1,1 0-1,-1 0 0,0 0 0,0 1 0,0-1 1,0 0-1,0 1 0,0-1 0,-1 1 1,1-1-1,-1 1 0,0-1 0,0 1 1,1 0-1,-2 2 0,1 13 146,0 0 1,-2 1-1,0-1 0,-1 0 0,-1 0 1,0 0-1,-1-1 0,-13 28 0,18-58-7224,4-4 1441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39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13100,'0'0'10853,"0"10"-10047,-3 16-340,0-1 0,-1 0-1,-13 39 1,7-27 415,-7 49 0,18-85-866,-1-1-1,0 0 1,1 1-1,-1-1 1,0 0 0,1 1-1,-1-1 1,1 0-1,-1 1 1,0-1-1,1 0 1,-1 0 0,1 0-1,-1 1 1,1-1-1,-1 0 1,0 0-1,1 0 1,-1 0 0,1 0-1,-1 0 1,1 0-1,-1 0 1,1 0-1,-1 0 1,1 0-1,-1 0 1,1 0 0,-1 0-1,1 0 1,-1-1-1,1 1 1,-1 0-1,0 0 1,1-1 0,-1 1-1,1 0 1,-1 0-1,0-1 1,1 1-1,-1 0 1,1-2 0,23-10 196,2-2-342,0 1-1,41-14 1,-35 15-2128,-21 7-1408,-4-2-2611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5381,'0'0'91,"0"0"1,0 0-1,0 0 0,0 1 0,0-1 1,0 0-1,0 0 0,0 0 1,0 0-1,0 1 0,0-1 0,0 0 1,0 0-1,0 0 0,0 0 0,0 1 1,0-1-1,0 0 0,0 0 0,0 0 1,0 0-1,0 0 0,0 1 1,0-1-1,0 0 0,0 0 0,1 0 1,-1 0-1,0 0 0,0 1 0,0-1 1,0 0-1,0 0 0,0 0 1,0 0-1,1 0 0,-1 0 0,0 0 1,0 0-1,0 0 0,0 1 0,0-1 1,1 0-1,-1 0 0,0 0 1,0 0-1,0 0 0,0 0 0,1 0 1,-1 0-1,0 0 0,0 0 0,0 0 1,15-4 2213,14-10-5,68-62 1002,46-30-3000,-10 16-2259,-50 23-5300,-60 45 2404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9161,'0'0'4511,"7"-6"-3294,69-50 884,157-103-9772,-131 91 8124,-45 31 3212,45-24-5197,-59 38 290,-2-3 0,40-31-1,-59 37-2162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4901,'0'0'2338,"58"-37"-2242,-36 26 96,3-3 64,1 1 65,1-1-65,2 1-32,-3 2 64,2-1-192,1-1-160,-1 0-1601</inkml:trace>
  <inkml:trace contextRef="#ctx0" brushRef="#br0" timeOffset="1">463 199 8520,'0'0'2338,"45"-34"-2081,-26 19 351,7-1 161,-1-2-353,3-3-224,-1 1-192,1 0-416,0 2-1570,-1 0-801,1-1-2369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4869,'0'0'3042,"54"-32"-2369,-35 19-96,5 0 31,3 0-352,2-3-159,3-3-65,4-1-481,0-3-704,1-3-1890</inkml:trace>
  <inkml:trace contextRef="#ctx0" brushRef="#br0" timeOffset="1">522 198 7143,'0'0'2402,"61"-49"-1473,-36 31-673,1-3-160,3 1 32,3-1-32,3-2-864,4 2-1795,1-3-3715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0 779 6694,'0'0'758,"11"-10"-571,242-177-5819,-159 123 9731,116-94-708,-46 48-2479,-104 73-1053,56-46 0,-85 61-38,54-32 0,-12 10-1070,-59 34-1666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7687,'0'0'2403,"8"-6"-2259,6-4-117,37-28-673,62-60-1,-88 72-7077,-23 24 7217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0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2018,'0'0'16848,"7"-7"-16149,-8 22 43,-1 1 1,0-1-1,-2 0 0,-7 21 0,-6 34 272,-20 184-390,1 351-10,36-527-578,-9 252 216,-10 147-236,16-259-5,-13 11-6,-1-10-63,0 3 533,10-146 907,5-70-1417,-4-10-7702,1-6 1603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1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3203,'0'0'21759,"3"10"-21129,-1 0-455,0 0-1,0 0 1,-1 0-1,-1 1 0,0-1 1,0 0-1,-4 20 1,-22 76 749,17-78-521,2 0 0,-8 57 0,15-85-384,0 1 1,0-1-1,0 0 0,0 1 1,-1-1-1,1 0 1,0 1-1,0-1 0,0 0 1,0 1-1,0-1 1,0 0-1,1 1 0,-1-1 1,0 0-1,0 1 1,0-1-1,0 0 0,0 1 1,0-1-1,0 0 1,1 1-1,-1-1 0,0 0 1,0 0-1,1 1 1,-1-1-1,0 0 0,0 0 1,1 1-1,-1-1 0,0 0 1,0 0-1,1 0 1,-1 0-1,0 1 0,1-1 1,-1 0-1,1 0 1,14-7 557,14-18 130,15-22-369,4-4-253,63-86 0,-104 127 1174,-6 3-7143,-1 7 5367,-1 0 1,1 0 0,-1 0 0,1-1-1,-1 1 1,1 0 0,-1 0 0,1 0-1,-1 0 1,1 0 0,-1 0-1,1 0 1,-1 0 0,1 0 0,-1 0-1,1 0 1,-1 0 0,1 0 0,-1 0-1,1 0 1,-1 1 0,1-1 0,-1 0-1,1 0 1,-1 1 0,1-1 0,0 0-1,-1 1 1,1-1 0,-1 0 0,1 1-1,-10 5-6855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1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8968,'0'0'6887,"-15"46"-4389,15-27-608,0-2 0,0 3-257,8-2-351,1-4-225,3 2-257,1-5-351,3-3-225,1-2-160,4-4 32,1-2-864,0 0-834,-2-6-2466,-4-6-5573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5.6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 26 5349,'0'0'15642,"-3"10"-15290,1-3-288,-13 53 461,14-56-500,1 0-1,-1 0 1,1 0-1,-1 0 0,1 0 1,0 0-1,1 0 1,-1 0-1,1 0 0,0 0 1,0 0-1,0 0 1,0 0-1,3 4 0,-3-7-8,0 0 0,0 0 0,0 0 0,0 0 0,0 0 0,1-1 0,-1 1 0,0 0-1,1-1 1,-1 1 0,1 0 0,-1-1 0,1 0 0,-1 1 0,1-1 0,-1 0 0,1 0-1,-1 0 1,1 0 0,-1 0 0,1 0 0,-1 0 0,1 0 0,-1-1 0,1 1 0,-1-1-1,0 1 1,1-1 0,-1 1 0,1-1 0,-1 0 0,0 0 0,2-1 0,3-2 48,1 0 1,-1-1 0,0 1 0,0-1 0,5-6-1,-1 0-26,0-1 0,-1 0 0,-1 0 0,0-1 0,-1 1 0,0-2 0,-1 1 0,8-24 0,-17 59-25,2 1 1,1 30-1,1-25 11,-2-26-24,1 1-1,0 0 1,0-1-1,1 1 1,-1 0-1,0-1 1,1 1-1,0 0 1,0-1-1,-1 1 1,2-1-1,-1 1 1,0-1-1,0 0 1,1 1-1,-1-1 1,1 0-1,0 0 1,3 3-1,-3-4-61,0 0 0,0 0 0,0-1 0,0 1 0,0-1-1,0 1 1,0-1 0,0 0 0,0 0 0,0 0-1,0 0 1,0 0 0,0-1 0,1 1 0,-1 0-1,0-1 1,0 0 0,-1 1 0,1-1 0,0 0-1,0 0 1,0 0 0,0 0 0,-1 0 0,1-1-1,0 1 1,1-2 0,7-6-1440,0 0-1,0-1 1,-1 0 0,0-1-1,-1 0 1,12-21-1,5-11-8709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8872,'0'0'13960,"-6"9"-12951,-22 38 858,-31 70-1,51-99-1627,1-1 0,1 1 0,1 1-1,0-1 1,2 0 0,0 1 0,1 0 0,0 26 0,2-43-259,1 1-1,-1-1 1,1 0 0,0 1-1,0-1 1,-1 0 0,2 1-1,-1-1 1,0 0 0,0 0-1,1 0 1,-1 0 0,1 0-1,-1 0 1,1-1-1,0 1 1,0 0 0,0-1-1,0 1 1,0-1 0,0 0-1,0 0 1,0 0 0,1 0-1,-1 0 1,0 0 0,1-1-1,-1 1 1,1-1-1,-1 1 1,1-1 0,-1 0-1,4 0 1,1 0-847,0 0-1,0 0 1,0-1-1,0 1 1,0-2 0,-1 1-1,1-1 1,0 0-1,0 0 1,11-6-1,5-8-6995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1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11627,'0'0'13495,"-1"8"-12614,-7 33-85,3-20-259,0 1 1,-1 34-1,6-56-529,0 1 1,0-1-1,0 0 1,0 1-1,0-1 1,0 1-1,0-1 1,0 0-1,0 1 1,0-1-1,0 1 0,0-1 1,1 0-1,-1 1 1,0-1-1,0 0 1,0 1-1,1-1 1,-1 0-1,0 1 1,0-1-1,1 0 1,-1 0-1,0 1 1,1-1-1,-1 0 0,0 0 1,1 0-1,-1 1 1,0-1-1,1 0 1,-1 0-1,0 0 1,1 0-1,0 0 1,16-4-1031,13-16-6584,-18 3-1143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17457,'0'0'11466,"1"-6"-14861,4 6-384,0 0-2211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2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13036,'0'0'13448,"6"9"-13075,-1-2-317,0 1-1,-1-1 0,0 1 0,-1 0 0,0 1 0,0-1 1,-1 0-1,1 1 0,-2 0 0,1-1 0,-1 10 0,-2-8-2,0 0 1,-1 1-1,0-1 0,0 0 0,-1 0 0,-1 0 0,0-1 0,0 1 0,-1-1 1,0 0-1,0 0 0,-1-1 0,0 1 0,-1-1 0,0-1 0,0 1 0,0-1 0,-1 0 1,-14 9-1,7-11-2423,15-5 2078,0 0 1,0 0 0,-1 0-1,1 0 1,0 0 0,-1 0 0,1 0-1,0 0 1,-1 0 0,1 0 0,0 0-1,0-1 1,-1 1 0,1 0-1,0 0 1,0 0 0,-1 0 0,1-1-1,0 1 1,0 0 0,0 0 0,-1-1-1,1 1 1,0 0 0,0 0 0,0-1-1,0 1 1,0 0 0,-1 0-1,1-1 1,0 1 0,0 0 0,0-1-1,0 1 1,0 0 0,0-1 0,0 1-1,0 0 1,0 0 0,0-1-1,0-8-11959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0:2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4004,'0'0'22042,"4"7"-21684,-3-4-327,0 0 1,0 0 0,0 0 0,0 0 0,0 0-1,-1 0 1,1 1 0,-1-1 0,0 0-1,0 0 1,0 0 0,0 0 0,-1 0-1,-1 6 1,-1 0 121,0-1 0,-1 1 0,0-1-1,-1 0 1,-5 8 0,7-12-55,-3 6 111,0-1 0,-1 0 0,-13 14 0,24-56 325,3 11-660,-2 6-103,1 0 0,0 0 0,1 1 0,12-19 0,-19 33 155,0 28-236,-2 11 391,1-27-35,0 0 0,0-1 0,1 1 0,0 0 0,1 0 0,1-1 0,4 21 0,-2-30 41,-3-12 84,-8-20 72,7 31-243,-6-10-91,-1-1-1,-1 1 0,0 0 0,0 1 0,-1 0 0,0 0 1,0 1-1,-1 0 0,-19-12 0,29 20 90,0 1 0,0-1 0,0 0 0,1 0-1,-1 0 1,0 1 0,0-1 0,0 0 0,0 0 0,0 1-1,0-1 1,0 0 0,0 0 0,-1 0 0,1 1 0,0-1 0,0 0-1,0 0 1,0 0 0,0 1 0,0-1 0,0 0 0,0 0-1,0 0 1,-1 0 0,1 1 0,0-1 0,0 0 0,0 0 0,0 0-1,-1 0 1,1 0 0,0 0 0,0 0 0,0 1 0,0-1-1,-1 0 1,1 0 0,0 0 0,0 0 0,0 0 0,-1 0 0,1 0-1,0 0 1,20 16 174,5-10-151,1-1 0,-1-2 1,1 0-1,-1-2 0,1-1 1,28-3-1,2 1-2797,-31 0-2647,-7-5-4539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 4228,'0'0'15396,"8"-1"-14152,167-36 2176,38-5-2084,-502 91-271,169-27-544,220-33 322,196-22-805,-329 36-37,-1 1 0,1 2 0,-39 11 0,41-8 9,0-2-1,-1-1 1,-56 3-1,95-10-17,1 0 0,-1 0 0,0-1 0,1 0 0,-1-1 0,10-4 0,15-5-37,274-50 7,-240 51 81,-198 22-16,75-1-34,-54 7-2581,130-29-20831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4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7495,'0'0'16026,"5"9"-15183,3 11-559,-1 0 0,0 0-1,-2 1 1,-1 0 0,0 0 0,1 36-1,-4-25 7,-1-6-987,2-9-3407,-7-26-1668,2 6 4001,-8-13-4293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8392,'0'0'15460,"10"-2"-14109,46-11-328,55-11 255,-41 17-6921,-62 6 817,-4-2-2216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4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13389,'0'0'12395,"53"10"-11722,-23-16-513,1 1-128,0 1-32,-3 2-833,-2 2-1601,-5 0-1442,-5 0-3234</inkml:trace>
  <inkml:trace contextRef="#ctx0" brushRef="#br0" timeOffset="1">307 0 7623,'0'0'16976,"-14"45"-16207,14-31-481,0 0-224,0-3 0,0-1-384,0-3-641,7 0-608,-2-5-513,0-2-705,-1 0-2146,1-12-3523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4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15503,'0'0'9673,"21"42"-11595,-4-34-1025,-1-4-2466,0-2-2883</inkml:trace>
  <inkml:trace contextRef="#ctx0" brushRef="#br0" timeOffset="1">193 70 10826,'0'0'7784,"-29"60"-5991,17-42-447,-1 1-418,4-3-511,-1-2-321,4-4-32,1-4-64,2-2 32,-1-2-32,3-2-480,0 0-866,-3-7-1568,3-5-3877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6.5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68 0 13196,'0'0'4890,"-5"10"-3293,-3 11-957,2 0 1,0 0-1,1 1 1,1 0 0,1 0-1,0 24 1,3 2-238,-3 0 0,-2 0 0,-14 58 0,19-104-355,18-44-197,-12 21-176,-1 1 0,-1-1 1,-1 1-1,1-27 1,-4 50 336,0 0 0,1 0 1,-1 0-1,1 0 0,0 0 0,0 0 1,0 0-1,0 0 0,1 0 1,-1 0-1,1 0 0,-1-1 0,1 1 1,0-1-1,0 1 0,0-1 1,1 0-1,-1 0 0,0 0 0,1 0 1,-1 0-1,1 0 0,0-1 0,0 1 1,0-1-1,0 0 0,-1 0 1,2 0-1,-1 0 0,0-1 0,0 1 1,0-1-1,0 1 0,0-1 1,0 0-1,0 0 0,1-1 0,-1 1 1,4-2-1,-2 1 12,1 0-1,-1 0 1,1-1 0,-1 0 0,0 0 0,0-1-1,0 1 1,0-1 0,0 0 0,0-1-1,-1 1 1,0-1 0,0 1 0,0-1 0,0-1-1,0 1 1,-1 0 0,0-1 0,0 0 0,0 0-1,4-10 1,-6 1 89,-10 17-28,-12 17 5,16-13-10,0 0 0,0 1 1,1-1-1,0 1 0,0 0 0,1 0 0,0 0 0,0 1 0,1-1 0,0 1 0,-1 13 0,4-21-65,-1-1 0,1 1 0,0 0-1,0-1 1,0 1 0,-1 0 0,1-1 0,0 1-1,0-1 1,0 0 0,0 1 0,0-1 0,0 0-1,0 1 1,0-1 0,0 0 0,0 0 0,0 0-1,0 0 1,0 0 0,0 0 0,0 0 0,0 0-1,0 0 1,1-1 0,-1 1 0,1-1 0,34-5 168,-19 2-192,1 0 1,0 1-1,1 1 0,-1 1 1,0 1-1,0 0 0,22 4 1,-32-3 8,-6-1 13,1 0 0,0-1 0,0 1 0,0 0 0,0-1 0,0 0 0,-1 1-1,1-1 1,0 0 0,-1 0 0,1-1 0,0 1 0,-1 0 0,0-1 0,1 0 0,-1 0 0,0 1 0,0-1 0,0 0 0,0-1 0,0 1 0,0 0 0,-1-1 0,1 1 0,-1-1 0,1 1 0,0-5 0,2-2 86,-1 1-1,0-1 1,-1-1 0,0 1 0,-1 0-1,1-1 1,-1-13 0,-1 23-62,18 34-266,-16-32 203,0 0 0,1 1 1,-1-1-1,1 0 0,0 0 1,0-1-1,0 1 1,0-1-1,0 1 0,0-1 1,0 0-1,0 0 0,0 0 1,0 0-1,1-1 0,-1 1 1,6-1-1,69-3-1159,-39 0-78,-37 3 1234,0 0-1,0 0 1,0 0-1,0 0 1,-1 0-1,1 0 1,0 0-1,0 1 1,0-1-1,0 0 1,0 1-1,-1 0 1,1-1-1,0 1 1,-1 0-1,1 0 1,0 0-1,-1 0 1,1 0-1,-1 1 1,0-1-1,3 2 1,-3 1 77,0 0 0,0 0 0,0 0 0,0 0 0,0 0 1,-1 0-1,0 0 0,0 0 0,-1 5 0,1 0 123,0-8-149,0-1 1,0 1 0,0 0 0,0 0 0,0 0 0,0 0 0,0 0 0,0 0 0,0 0 0,1 0 0,-1 0-1,0 0 1,1 0 0,-1-1 0,0 1 0,1 0 0,-1 0 0,1 0 0,-1-1 0,1 1 0,0 0 0,-1 0-1,1-1 1,0 1 0,-1 0 0,1-1 0,0 1 0,0-1 0,0 1 0,0-1 0,0 1 0,2-1 10,-1 0 0,1 0 0,-1 0 0,0 0 1,1-1-1,-1 1 0,0-1 0,1 1 0,-1-1 1,0 0-1,0 0 0,3-1 0,10-6-132,0-1 1,22-18-1,-35 25 21,-2 2 11,0 0 1,0 0 0,0-1 0,1 1 0,-1 0-1,0 0 1,0-1 0,0 1 0,1 0-1,-1 0 1,0-1 0,0 1 0,1 0 0,-1 0-1,0 0 1,0 0 0,1-1 0,-1 1 0,0 0-1,1 0 1,-1 0 0,0 0 0,1 0-1,-1 0 1,0 0 0,1 0 0,-1 0 0,0 0-1,1 0 1,-1 0 0,0 0 0,1 0 0,-1 0-1,0 0 1,0 0 0,1 1 0,-1-1 0,0 0-1,1 0 1,-1 0 0,0 0 0,0 1-1,1-1 1,-1 0 0,0 0 0,0 0 0,1 1-1,-1-1 1,0 0 0,0 1 0,0-1 0,0 0-1,1 0 1,-1 1 0,0-1 0,0 0-1,0 1 1,0-1 0,0 0 0,0 1 0,0-1-1,9 13-7502,0-11 917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13196,'0'0'11627,"57"24"-10954,-39-16-609,0 2 0,-1 0-832,1 0-1731,-6-1 225,-2 1-5125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39 14318,'0'0'6101,"-1"9"-5108,-5 17 116,2 0-1,1 0 0,1 0 0,3 39 1,-1-64-1069,0 0 0,1-1 1,-1 1-1,0 0 1,1-1-1,-1 1 1,0 0-1,1-1 1,-1 1-1,1-1 1,-1 1-1,1-1 1,0 1-1,-1-1 1,1 0-1,-1 1 1,1-1-1,0 0 1,-1 1-1,1-1 0,0 0 1,-1 0-1,1 1 1,0-1-1,-1 0 1,1 0-1,0 0 1,0 0-1,-1 0 1,1 0-1,0 0 1,-1 0-1,1 0 1,0-1-1,0 1 1,-1 0-1,1 0 1,0-1-1,0 1 1,29-13 939,-11-2-957,0-1 0,0 0 0,-2-2 0,0 0 0,-1 0 0,-1-2 0,-1 0 0,0 0 0,14-32 0,-28 52-169,0 0 0,0 0 0,0 0 0,0 0 0,0 0 0,0 0 0,0 0 0,0 1 0,0-1 0,0 0 0,0 0 0,-1 0 0,1 0 0,0 0 0,0 0 0,0 0 0,0 0 0,0 0 0,0 0 0,-1 0 0,1 1 0,0-1 0,0 0 0,0 0 0,0 0 0,0 0 0,-1 0 0,1 0 0,0 0 1,0 0-1,0 0 0,0 0 0,0 0 0,0 0 0,-1-1 0,1 1 0,0 0 0,0 0 0,0 0 0,0 0 0,0 0 0,0 0 0,-1 0 0,1 0 0,0 0 0,0 0 0,0 0 0,0-1 0,0 1 0,0 0 0,0 0 0,0 0 0,0 0 0,0 0 0,-1 0 0,1 0 0,0-1 0,0 1 178,-9 8-6550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15214,'0'0'6535,"65"-6"-7272,-40-9-1569,0 3-2499,-5-1-1152</inkml:trace>
  <inkml:trace contextRef="#ctx0" brushRef="#br0" timeOffset="1">167 0 7207,'0'0'12113,"-9"9"-11083,4-3-859,1-2 33,-1 0 1,2 0-1,-1 0 1,0 0-1,1 1 1,0-1-1,0 1 1,0 0-1,0 0 1,1 0 0,0 1-1,0-1 1,0 0-1,1 1 1,-1 7-1,2-12-169,0-1 0,0 1-1,0-1 1,0 1 0,0 0 0,0-1-1,0 1 1,0-1 0,0 1 0,1-1-1,-1 1 1,0-1 0,0 1 0,1-1-1,-1 1 1,0-1 0,1 1 0,-1-1-1,0 1 1,1-1 0,-1 1 0,1-1-1,-1 0 1,1 1 0,-1-1 0,1 0-1,-1 1 1,1-1 0,-1 0-1,1 0 1,0 1 0,23-3 972,-19 0-875,-1 1 0,1-1-1,-1 0 1,1 0 0,-1 0-1,0-1 1,0 0 0,4-3 0,-5 2-8,0 0 1,0 0-1,-1 0 1,0 0-1,1-1 1,-2 1-1,1-1 1,0 1 0,0-7-1,-2 10-188,1 0 1,-1 0-1,0 0 0,0 0 0,1 0 1,-1 0-1,0 0 0,0 0 0,0 0 1,0 0-1,0 0 0,-1 0 0,1 0 1,0 0-1,0 0 0,-1 0 0,1 0 1,-1 0-1,1 0 0,-1 0 0,1 0 1,-1 0-1,1 0 0,-1 0 0,0 0 1,0 1-1,1-1 0,-1 0 0,0 1 1,0-1-1,0 0 0,0 1 0,0-1 1,0 1-1,0 0 0,0-1 0,0 1 1,0 0-1,0-1 0,0 1 0,0 0 1,0 0-1,0 0 0,0 0 0,-1 0 1,2 0-157,-1 0 0,1 0 0,0 0 1,0 0-1,0 1 0,-1-1 0,1 0 1,0 0-1,0 0 0,0 0 0,-1 1 0,1-1 1,0 0-1,0 0 0,0 0 0,0 0 1,0 1-1,0-1 0,-1 0 0,1 0 1,0 1-1,0-1 0,0 0 0,0 0 0,0 1 1,0-1-1,0 0 0,0 0 0,0 1 1,0-1-1,0 0 0,0 0 0,0 0 1,0 1-1,0-1 0,0 0 0,1 1 0,-1 1-2233,0 3-5299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15567,'0'0'5835,"-8"5"-4784,-36 28 191,43-33-1245,0 1 0,0 0-1,0-1 1,0 1 0,0 0 0,1 0-1,-1-1 1,0 1 0,1 0 0,-1 0-1,0 0 1,1 0 0,-1 0-1,1 0 1,-1 0 0,1 0 0,0 0-1,-1 0 1,1 0 0,0 1 0,0-1-1,0 0 1,0 0 0,0 0 0,0 0-1,0 0 1,0 0 0,0 1-1,0-1 1,1 0 0,-1 0 0,0 0-1,1 0 1,-1 0 0,1 0 0,-1 0-1,1 0 1,0 0 0,-1 0 0,1 0-1,0-1 1,0 1 0,0 0-1,-1 0 1,1-1 0,0 1 0,0 0-1,0-1 1,0 1 0,0-1 0,0 1-1,0-1 1,0 0 0,2 1 0,7 2-285,1 0 1,-1 0-1,1-1 1,12 1-1,-13-2-120,-1 0-1,1 1 0,0 0 1,14 5-1,-24-7 443,0 1 0,1-1 0,-1 0 1,0 0-1,1 1 0,-1-1 0,0 0 0,1 0 0,-1 1 0,0-1 1,1 0-1,-1 1 0,0-1 0,0 0 0,1 1 0,-1-1 0,0 1 1,0-1-1,0 0 0,0 1 0,0-1 0,1 1 0,-1-1 0,0 0 1,0 1-1,0-1 0,0 1 0,0-1 0,0 1 0,0-1 0,0 0 1,-1 1-1,1-1 0,0 1 0,0-1 0,0 0 0,0 1 0,-1-1 1,1 1-1,0-1 0,0 0 0,-1 1 0,1-1 0,0 0 1,0 1-1,-1-1 0,1 0 0,0 0 0,-1 1 0,1-1 0,0 0 1,-1 0-1,1 0 0,-1 1 0,0-1 0,-21 14 1577,12-9-1249,-1 0 0,1 0 0,-1-1 0,0-1-1,-1 0 1,1 0 0,-1-1 0,-20 1 0,32-3-493,-1 0 0,1-1 0,-1 1 1,0 0-1,1 0 0,-1 0 0,1-1 0,-1 1 1,1 0-1,-1-1 0,1 1 0,-1-1 1,1 1-1,-1 0 0,1-1 0,0 1 0,-1-1 1,1 1-1,0-1 0,-1 1 0,1-1 0,0 1 1,-1-1-1,1 0 0,0 1 0,0-1 1,0 1-1,0-1 0,0 0 0,0 1 0,0-1 1,0 1-1,0-1 0,0 0 0,2-25-5845,4 6-388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16271,'0'0'4976,"-2"10"-3092,0 0-1514,-13 102 2929,14-101-3314,1 1 0,0-1 0,1 1 0,0-1 0,1 0 0,0 1 0,0-1 0,8 19 0,-4-14-691,6 11-864,-2-14-2320,-10-20-5045,-5-26 5816,0 25 3707,0 0 0,0 0 0,0 1 0,-1 0-1,-11-11 1,-19-28 8740,35 45-9203,1 0 1,0 1-1,-1-1 0,1 0 1,0 1-1,0-1 0,0 0 0,-1 1 1,1-1-1,0 0 0,0 0 1,0 1-1,0-1 0,0 0 0,0 1 1,0-1-1,1 0 0,-1 0 1,0 1-1,0-1 0,1 0 0,-1 1 1,0-1-1,1 1 0,-1-1 1,0 0-1,1 1 0,-1-1 0,1 1 1,-1-1-1,1 1 0,-1-1 1,1 1-1,-1-1 0,1 1 0,0 0 1,-1-1-1,1 1 0,0 0 0,-1-1 1,1 1-1,0 0 0,-1 0 1,1 0-1,0 0 0,0-1 0,0 1 1,46-5-1206,-33 4 876,44-11-7852,-27 0-2903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4676,'0'0'18845,"4"6"-18034,-3-5-774,0 0 0,0 0-1,0 0 1,0 0-1,0 0 1,0 0 0,0 0-1,0 0 1,1-1 0,-1 1-1,0 0 1,0-1-1,1 1 1,-1-1 0,1 1-1,-1-1 1,0 0 0,1 1-1,-1-1 1,1 0-1,-1 0 1,1 0 0,-1 0-1,1 0 1,-1-1 0,3 0-1,-2 0 14,1 0-1,-1 0 0,1 0 1,-1-1-1,0 1 1,0-1-1,0 0 0,0 1 1,0-1-1,0 0 0,0 0 1,0 0-1,-1-1 1,1 1-1,-1 0 0,0-1 1,1 1-1,0-5 1,-5 13 578,-2 3-601,1 1 0,-1 0 0,2 0 0,-1 0-1,1 1 1,1-1 0,-2 15 0,4-24-21,0 0 0,0-1 1,0 1-1,0-1 0,0 1 0,1-1 1,-1 1-1,0-1 0,0 1 0,0 0 0,1-1 1,-1 1-1,0-1 0,1 0 0,-1 1 1,0-1-1,1 1 0,-1-1 0,1 1 1,-1-1-1,1 0 0,-1 1 0,1-1 0,-1 0 1,1 1-1,-1-1 0,1 0 0,-1 0 1,1 0-1,0 1 0,24-1 399,22-12 251,-13-9-458,-29 17-184,1-1 1,0 1-1,0 1 0,1-1 0,-1 1 0,1 0 1,0 0-1,14-3 0,-20 10-348,-1-1 0,1 0 0,-1 1 0,1-1 0,-1 0 0,0 1-1,0-1 1,0 0 0,-1 1 0,1-1 0,-2 5 0,-3 4-3686,1-5-3213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26 173 3299,'-18'8'7181,"11"-4"1423,8 13-7050,-1-16-1461,1 0 0,-1 0 0,1-1 1,-1 1-1,1 0 0,-1 0 0,1-1 0,-1 1 0,1 0 0,0 0 0,0-1 0,-1 1 0,1-1 1,0 1-1,0-1 0,-1 1 0,1-1 0,0 1 0,0-1 0,0 0 0,0 0 0,0 1 0,0-1 0,-1 0 1,1 0-1,0 0 0,0 0 0,0 0 0,0 0 0,0 0 0,0 0 0,0 0 0,0-1 0,0 1 1,0 0-1,0-1 0,45-13 1594,-29 8-1715,31-4 684,0 3 1,54-2-1,-41 5-730,57-16 418,-7 1-42,86-14-261,-127 18-16,105-7 0,-26 3 25,-72 7-346,-73 11 157,29-5-2486,-12-1-1957,-3-2-2747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4672 3171,'0'0'14125,"5"-21"-12443,189-12 1729,175-38-2343,-73-14 48,-177 49-271,139-63 0,-163 60-731,-52 20 217,0-2 0,72-48-1,71-68 1405,5-4-773,-120 88-887,120-115 1,-122 104-51,3-10 324,-3-3 0,61-88 0,8-9-147,-115 146-184,160-204 23,-125 150-39,3 4-1,98-98 1,-122 135-3,-2-3-1,-2 0 1,-2-2-1,-2-2 1,-2 0-1,26-66 1,-7-5-27,-30 72 5,3 2 0,27-51 0,-5 16-25,-4-3 0,40-128 0,-18 44-181,69-190-385,-114 322 384,25-44 1,-23 50 156,-2 0 0,14-41 0,128-372-312,-134 378 29,13-47 696,-32 94-2361,-1 1-1,1-31 1,15 46-11464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10442,'0'0'8082,"0"12"-7585,-1 50-6,3 146 603,-3-206-1039,1 0 0,0 0 0,0 0 0,1 0 0,-1 0 0,0 0 1,1 0-1,-1 0 0,1 0 0,-1 0 0,1 0 0,0 0 0,0 0 0,0 0 0,0 0 0,0-1 0,1 1 0,-1 0 0,0-1 0,1 1 0,-1-1 0,1 0 0,0 1 0,-1-1 1,1 0-1,0 0 0,0 0 0,2 1 0,-1-2 119,0 0 0,1 0 1,-1 0-1,0 0 1,0-1-1,0 0 0,0 0 1,1 1-1,-1-2 0,0 1 1,-1 0-1,1-1 1,0 1-1,0-1 0,-1 0 1,1 0-1,4-3 0,22-21 369,-2-1 0,0-1-1,32-43 1,20-44-2554,-77 113 1225,1-3-249,-3 2-3811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1:5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4324,'0'0'12524,"-11"53"-10826,16-40-417,6 1-737,8-4-416,1 0-32,3-4-1056,0-6-1539,-2 0-3298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6.9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43 12908,'0'0'4693,"-8"2"-3263,5-2-1313,1 0-1,-1 1 1,0-1-1,1 1 1,-1 0-1,1-1 1,-1 1-1,1 1 0,-1-1 1,1 0-1,0 0 1,-1 1-1,1 0 1,0-1-1,0 1 1,0 0-1,0 0 1,0 0-1,1 0 1,-1 0-1,1 1 0,-1-1 1,1 0-1,0 1 1,0-1-1,0 1 1,0-1-1,0 1 1,1-1-1,-1 1 1,1 0-1,-1-1 1,1 1-1,0 0 0,0 0 1,1-1-1,0 6 1,-1-8-106,1 1-1,0-1 1,-1 1 0,1 0 0,0-1 0,-1 1-1,1-1 1,0 0 0,0 1 0,0-1 0,-1 1-1,1-1 1,0 0 0,0 0 0,0 0 0,0 1 0,0-1-1,0 0 1,0 0 0,-1 0 0,1 0 0,0-1-1,0 1 1,0 0 0,0 0 0,0 0 0,1-1-1,26-7-35,-18 1-353,24-12-228,-32 19 593,-1-1-1,1 0 1,0 1 0,-1-1 0,1 1-1,0-1 1,-1 1 0,1 0 0,0 0 0,0 0-1,-1 0 1,1 0 0,0 0 0,0 0 0,-1 0-1,1 1 1,2 0 0,-2 2 20,-1 0 0,0 0-1,1 0 1,-2 1 0,1-1 0,0 0 0,-1 0-1,1 1 1,-1-1 0,0 0 0,0 0-1,0 1 1,0-1 0,-2 5 0,2 2 147,0-6-67,0 3 96,0 0-1,0-1 0,0 1 0,1-1 1,3 13-1,-3-18-154,-1 0-1,1 0 1,-1 0-1,1 0 1,0 0-1,-1 0 1,1 0-1,0 0 0,0 0 1,-1 0-1,1 0 1,0 0-1,0 0 1,0-1-1,0 1 1,0 0-1,0-1 1,0 1-1,1-1 1,-1 1-1,0-1 1,0 1-1,0-1 1,0 0-1,1 0 1,-1 0-1,0 0 1,0 1-1,1-2 1,-1 1-1,0 0 1,0 0-1,0 0 1,1 0-1,-1-1 1,0 1-1,0-1 0,2 0 1,1-1-28,0-1-1,0 1 1,0-1 0,-1 0 0,0 0-1,1 0 1,-1 0 0,0 0-1,0-1 1,-1 0 0,1 1-1,-1-1 1,0 0 0,0 0 0,0 0-1,1-5 1,23-72-3380,-17 42-89,0-4-2655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 12236,'0'0'7286,"-7"-1"-6202,5 0-1064,0 0 1,0 1-1,0 0 0,0-1 1,0 1-1,0 0 0,0 0 0,0 0 1,0 0-1,0 1 0,0-1 0,0 1 1,0-1-1,0 1 0,0-1 0,0 1 1,1 0-1,-1 0 0,0 0 1,-3 2-1,2 1-15,-1 0 1,1 0-1,0 0 1,0 1-1,1-1 1,-1 1-1,1-1 1,0 1-1,-2 7 1,3-8 7,-1 1 0,1-1 1,0 1-1,0 0 0,0-1 1,1 1-1,0 0 1,0 0-1,0-1 0,1 6 1,-1-9 3,0 0 1,1 0 0,-1 0 0,0-1 0,1 1 0,-1 0 0,0 0-1,1 0 1,-1 0 0,1-1 0,0 1 0,-1 0 0,1-1-1,-1 1 1,1 0 0,0-1 0,0 1 0,-1-1 0,1 1 0,0-1-1,1 1 1,0 0 35,0-1 0,-1 0-1,1 0 1,0 0 0,0 0 0,-1 0-1,1 0 1,0-1 0,0 1 0,-1-1-1,1 1 1,0-1 0,-1 1-1,1-1 1,-1 0 0,3-1 0,0-1 107,0 0 1,1 0 0,-1 0 0,-1-1 0,1 1 0,0-1-1,-1 0 1,0 0 0,1-1 0,-2 1 0,1 0-1,0-1 1,-1 0 0,0 0 0,0 0 0,-1 1 0,1-2-1,-1 1 1,0 0 0,0 0 0,-1 0 0,0 0-1,0-10 1,0 14-158,0 1 0,0-1 0,0 1 0,-1-1 0,1 1 0,0-1 0,0 1-1,-1-1 1,1 1 0,0-1 0,-1 1 0,1-1 0,0 1 0,-1-1 0,1 1 0,-1 0 0,1-1-1,0 1 1,-1 0 0,1-1 0,-1 1 0,1 0 0,-1 0 0,0-1 0,1 1 0,-1 0 0,1 0-1,-1 0 1,1 0 0,-1 0 0,1 0 0,-1 0 0,0 0 0,1 0 0,-1 0 0,1 0 0,-1 0-1,1 0 1,-1 0 0,0 0 0,1 1 0,-1-1 0,0 0 0,-20 13-104,19-10-184,0 0 0,0 0 0,0 0 0,1 0 0,-1 0 0,1 0-1,0 0 1,0 0 0,0 1 0,0-1 0,0 0 0,1 1 0,0-1 0,0 7 0,0-10 96,0 1 0,1-1 0,-1 1 0,1-1 0,-1 1 0,1-1 1,-1 1-1,1-1 0,0 0 0,-1 1 0,1-1 0,-1 0 0,1 0 0,0 1 0,-1-1 0,1 0 0,-1 0 1,1 0-1,0 0 0,-1 0 0,1 0 0,0 0 0,-1 0 0,1 0 0,0 0 0,-1 0 0,1 0 1,0 0-1,0-1 0,21-5-4661,2-8-1449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8456,'0'0'7821,"-7"9"-6828,-3 3-691,6-9-192,0 1-1,1 0 0,0 0 1,0 0-1,0 0 0,0 0 1,1 1-1,0-1 0,0 1 1,-2 6-1,6-9-43,-1-1-1,1 1 1,0-1 0,0 0-1,1 0 1,-1 0 0,0 0-1,0 0 1,0 0 0,1-1 0,-1 1-1,0-1 1,1 1 0,-1-1-1,0 0 1,4 0 0,11 3 98,-10-1-127,36 13 11,-41-14-39,0-1 0,-1 1 1,1 0-1,-1 0 0,0-1 1,1 1-1,-1 0 1,0 0-1,1 1 0,-1-1 1,0 0-1,0 0 1,0 1-1,0-1 0,0 0 1,0 1-1,-1-1 1,1 1-1,0-1 0,-1 1 1,1-1-1,-1 1 1,1 2-1,-1-3 87,-1 1 0,0-1 0,1 0 0,-1 1 0,0-1 0,0 1 0,0-1 0,0 0 0,0 0 0,0 0 0,0 1 0,-1-1 0,1 0 0,0-1 0,-1 1 0,1 0 0,0 0 0,-1 0 0,1-1 0,-1 1 0,-1 0 0,-42 15 704,33-12-509,6-2-208,-8 3 19,0 0 0,0-1 0,-25 4 0,39-8-181,-1 0 0,1 0 0,0 0 1,-1 0-1,1 0 0,-1 0 0,1-1 0,0 1 0,-1 0 0,1 0 0,-1 0 1,1-1-1,0 1 0,0 0 0,-1-1 0,1 1 0,0 0 0,-1-1 0,1 1 1,0 0-1,0-1 0,0 1 0,-1 0 0,1-1 0,0 1 0,0-1 0,0 1 1,0 0-1,0-1 0,0 1 0,0-1 0,0 1 0,0 0 0,0-1 0,0 1 1,0-1-1,0 1 0,0-1 0,0 1 0,0 0 0,0-1 0,0 1 0,1-1 1,-1 1-1,0 0 0,0-1 0,0 1 0,1 0 0,-1-1 0,0 1 0,0 0 1,1-1-1,11-22-4544,5-2-1121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15439,'0'0'5770,"0"8"-5044,-1 230 1474,0-128-4416,1-166-938,0-51 2497,1 109 711,-1 0 1,0 1 0,1-1-1,0 1 1,-1-1 0,1 0 0,0 1-1,0-1 1,0 0 0,1 0-1,-1 0 1,1 0 0,-1 0-1,1 0 1,-1 0 0,1 0-1,0-1 1,0 1 0,0-1-1,0 1 1,0-1 0,0 0-1,0 0 1,1 0 0,-1 0-1,0 0 1,1 0 0,-1-1-1,0 1 1,1-1 0,2 1-1,-1 0 46,0-1 0,0 1 0,0-1 0,1 0 0,-1 0 1,0 0-1,0 0 0,0-1 0,0 0 0,0 0 0,0 0 0,0 0 0,0-1 0,0 1 0,-1-1 0,1 0 0,6-4 0,-8 3 48,1 0 1,-1 0-1,1 0 1,-1 0-1,0 0 1,0 0 0,-1-1-1,1 1 1,-1-1-1,1 1 1,-1-1-1,0 0 1,0 1-1,-1-1 1,1 0-1,-1-6 1,-3 7 89,-5 11-204,-5 10-82,-3 29 32,15-44 27,0 0 0,0 1 0,1-1 0,-1 0 0,1 1 1,0-1-1,0 0 0,0 1 0,0-1 0,1 0 0,-1 1 0,2 4 0,-1-7 15,0-1 0,0 1 0,0 0 0,1 0 0,-1 0 0,0-1 0,0 1 0,0 0 0,1-1-1,-1 1 1,0-1 0,1 1 0,-1-1 0,0 0 0,1 0 0,-1 0 0,1 0 0,-1 0 0,0 0 0,1 0 0,-1 0 0,0 0 0,1 0-1,-1-1 1,0 1 0,1-1 0,1 0 0,36-14 738,9-15-457,-38 22-298,0 1 1,1 0 0,0 1-1,0 0 1,0 1 0,1 0-1,12-3 1,-23 8-15,-1 0-1,1 0 1,-1 0 0,1 0 0,-1-1-1,0 1 1,1 0 0,-1 1 0,1-1-1,-1 0 1,1 0 0,-1 0-1,1 0 1,-1 0 0,0 0 0,1 0-1,-1 1 1,1-1 0,-1 0 0,0 0-1,1 0 1,-1 1 0,0-1 0,1 0-1,-1 1 1,0-1 0,1 0-1,-1 1 1,0-1 0,0 0 0,1 1-1,-1-1 1,0 1 0,0-1 0,0 0-1,0 1 1,1 0 0,0 21 69,-2-20-58,1-1 0,0 0 1,-1 1-1,1-1 0,0 0 1,0 1-1,0-1 0,0 0 0,0 1 1,0-1-1,0 0 0,1 1 1,-1-1-1,0 0 0,1 1 0,-1-1 1,1 0-1,-1 0 0,1 1 1,0-1-1,-1 0 0,1 0 0,0 0 1,0 0-1,0 0 0,0 0 1,0 0-1,0 0 0,0 0 0,2 1 1,1-2 18,0 0 0,0-1-1,0 1 1,0-1 0,0 0 0,-1 0 0,1 0 0,0 0 0,-1 0 0,1-1 0,-1 0 0,1 0-1,-1 0 1,0 0 0,1 0 0,-1-1 0,0 0 0,-1 1 0,1-1 0,3-4 0,-4 4-35,1-1 1,0 1 0,0 0-1,1 1 1,-1-1 0,1 0-1,-1 1 1,1 0 0,0 0-1,0 0 1,0 0 0,0 1-1,0-1 1,0 1 0,8-1-1,-11 7-333,0 1-1,0-1 0,-1 0 1,1 1-1,-1-1 0,0 0 1,-1 8-1,-2 4-2451,-1-7-2017,2-4-5107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1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56 2530,'0'0'6796,"2"-4"-5595,-1 3-1026,0-1 0,0 1-1,-1 0 1,1 0 0,0 0-1,0 0 1,0 0 0,0 0-1,0 0 1,1 0 0,-1 1-1,0-1 1,0 0 0,1 1-1,-1-1 1,0 1 0,1-1-1,-1 1 1,0-1 0,1 1-1,-1 0 1,1 0 0,-1 0-1,0 0 1,1 0 0,-1 0 0,1 0-1,-1 0 1,0 0 0,3 1-1,22 1-192,-11-3 136,0-1-1,-1 0 1,1-1-1,0 0 1,25-11-1,-2 2-96,-56 16 353,0-1 0,0-1 0,-23-1 0,-34 5 186,73-5-220,10 0-157,34-1-150,80 2-280,-157-4 667,-65 6 0,13 0 155,86-4-554,29-2-2007,-9-5-960,3-2-2259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66 201 3299,'-13'9'659,"9"-7"147,1 1 0,-1 0-1,0-1 1,0 0 0,0 0 0,0 0 0,0 0 0,0-1 0,0 0 0,-1 0 0,-4 1 3790,36-14-3603,60-47-2292,111-81-9274,-170 119 7204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1900 7495,'0'0'8686,"9"-8"-8163,97-75-1048,54-43-7241,-97 65 11705,-18 14 807,-11 18-5135,156-124-3828,-113 80 6528,6 2-524,5 9-3391,38-29-2721,-111 77 5314,-1 0 0,18-23 1,23-24-494,74-40-5152,-22 18 2232,-40 23 7401,-30 26-4374,61-41 1,0-1-1437,37-32-5717,76-42 5759,-87 62 2521,74-53 4810,-195 140-6434,0-1 1,0 0 0,0 0 0,0-1 0,0 1-1,-1-1 1,1 1 0,-1-1 0,4-5 0,-2-10-3476,-4 10-1793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48 306 448,'0'0'2995,"-7"-2"-3278,6 2 290,-1 0-1,1-1 1,-1 1-1,0-1 1,1 0-1,-1 1 0,1-1 1,-1 0-1,1 0 1,0 0-1,-1 0 1,1 0-1,0 0 0,0 0 1,-1 0-1,1 0 1,0-1-1,0 1 1,0 0-1,-1-3 1,-7-43 2349,9 44-2200,-2-30 141,2-1-1,4-40 1,-1 29 1585,-1-1 3284,-2 46-4968,3 31 5,0 88 343,-1-3-1389,8-38-5218,-5-57 2020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49 0 833</inkml:trace>
  <inkml:trace contextRef="#ctx0" brushRef="#br0" timeOffset="1">42 336 3972,'0'0'1185,"-8"49"96,3-22-192,2 2-640,-3-1-417,4 2 0,-1-2-321,-2 2-159,4-4 64,-1-1 223,-1-4-191,0-1-1762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3940,'0'0'2210,"-5"64"-1858,2-34-256,2-1 0,-1-1-640,2-6-1506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5093,'-2'8'1244,"-9"56"1102,3 1 0,2 0 0,6 115 1,0-166-1445,-1-9-775,1-1-1,-1 1 1,1 0 0,1-1-1,-1 1 1,1-1 0,-1 1-1,1-1 1,0 1 0,1-1-1,-1 0 1,1 1 0,0-1-1,3 5 1,3-7-1330,-3-7-3519,-4-5-190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07:57.3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110 1 2146,'0'0'15807,"-2"8"-14654,-97 449 7949,90-397-8958,14-58 135,6-8-74,7-11 64,-16 15-279,185-237 413,-119 130-3711,-67 105-1885,-8 15 3924,-7 8-1045,7-10-2977,-4 2-1867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2210,'0'0'22539,"4"4"-21632,4 7-432,0 0-1,-1 1 0,-1 0 1,8 19-1,-9-20-414,-1-1 0,1 1 1,0-1-1,1 0 0,1 0 0,-1-1 0,1 0 0,1 0 1,11 10-1,-18-18-177,0 0 0,1 0 1,-1 0-1,0-1 1,1 1-1,-1 0 0,0-1 1,1 1-1,-1-1 0,1 1 1,-1-1-1,1 0 0,-1 0 1,1 1-1,-1-1 1,1 0-1,-1 0 0,1-1 1,-1 1-1,1 0 0,-1 0 1,1-1-1,-1 1 1,1-1-1,-1 1 0,0-1 1,1 0-1,1-1 0,0 0-841,0-1 0,0 1 0,-1-1 0,1 0-1,-1 0 1,0 0 0,0 0 0,0 0 0,0-1-1,2-4 1,3-13-6158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10794,'0'0'7074,"-5"9"-4848,-17 40 436,-40 92 1358,48-104-3726,-19 75 1,30-82-998,3-18-2793,0-7 942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3812,'0'0'19223,"-6"9"-18993,-30 39 994,-2-1 0,-61 57 0,144-162-692,-35 43-607,0 1-1,1 1 1,19-20-1,-29 33 69,-1-1 0,0 1 0,0 0 0,0 0 0,0 0 0,1-1 0,-1 1 0,0 0 0,0 0 0,0 0 0,1 0 0,-1 0 0,0-1 0,0 1-1,1 0 1,-1 0 0,0 0 0,0 0 0,1 0 0,-1 0 0,0 0 0,1 0 0,-1 0 0,0 0 0,0 0 0,1 0 0,-1 0 0,0 0 0,0 0 0,1 0 0,-1 0 0,0 1 0,0-1 0,1 0 0,-1 0 0,0 0 0,0 0 0,0 0 0,1 1 0,-1-1 0,0 0-1,0 0 1,0 0 0,1 1 0,-1-1 0,0 0 0,0 0 0,0 0 0,0 1 0,0-1 0,0 1 0,4 21-71,-6 26 100,-8-15-23,-1 13 734,11-45-627,1-7-90,-1 0 0,1 1 0,-1-1 0,0 0 1,0 1-1,-1-1 0,0 0 0,0 1 0,0-1 0,-1 0 0,1 1 0,-1 0 0,-5-10 0,5 11-31,0 0 1,0-1 0,0 1 0,0 0 0,-1 0 0,0 1 0,0-1-1,0 0 1,0 1 0,0 0 0,-1 0 0,0 0 0,1 0-1,-1 0 1,0 1 0,0 0 0,-1 0 0,1 0 0,0 0-1,-1 1 1,1-1 0,-7 0 0,9 5 23,9 4 8,8 3 26,6-2-72,1-2 0,-1-1 0,32 4-1,-5-3-4977,-33-4-572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4676,'0'0'20137,"-7"9"-19956,-17 20 376,2 0-1,-32 56 0,46-72-468,2 0 1,0 0 0,0 1-1,1 0 1,1 0-1,1 1 1,0-1-1,0 1 1,2-1-1,-1 25 1,2-37-149,1 0-1,-1 0 1,0 0 0,1 0-1,-1 0 1,1-1 0,0 1 0,0 0-1,-1 0 1,1-1 0,1 1 0,-1 0-1,0-1 1,0 1 0,0-1 0,1 1-1,-1-1 1,1 0 0,-1 1 0,1-1-1,0 0 1,-1 0 0,1 0-1,0 0 1,0-1 0,-1 1 0,1 0-1,3 0 1,2 0-1009,0 0-1,-1 0 1,1 0-1,0-1 1,0 0 0,0 0-1,7-2 1,11-3-6464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13741,'0'0'8216,"-2"10"-6567,-23 100 1087,-15 78-3310,39-184 41,-4 19-2587,-5-14-2894,3-8 483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13805,'0'0'10367,"5"0"-10292,15 7-13,-19-6-66,-1-1 1,1 0-1,0 0 0,-1 1 0,0-1 0,1 0 1,-1 1-1,1-1 0,-1 1 0,1-1 0,-1 0 0,0 1 1,1-1-1,-1 1 0,0-1 0,1 1 0,-1-1 1,0 1-1,0-1 0,0 1 0,1 0 0,-1-1 1,0 1-1,0-1 0,0 1 0,0-1 0,0 1 1,0-1-1,0 1 0,0 0 0,0-1 0,0 1 1,0-1-1,-1 1 0,1-1 0,0 1 0,0-1 1,-1 1-1,1-1 0,0 1 0,0-1 0,-1 1 0,1-1 1,-1 1-1,1-1 0,0 1 0,-1-1 0,1 0 1,-1 1-1,-8 3 2574,9-14-1420,9-14-455,-4 16-632,1-1-1,0 1 1,0 1 0,0-1 0,1 1 0,0 0 0,0 1 0,1-1 0,0 2 0,0-1 0,1 1-1,-1 0 1,1 1 0,0 0 0,0 0 0,1 1 0,-1 0 0,1 1 0,-1 0 0,1 0 0,0 1-1,18 0 1,-26 1-64,-1 0-1,0 0 0,1 0 0,-1 0 0,1 0 0,-1 1 1,0-1-1,1 0 0,-1 1 0,0-1 0,0 1 0,1-1 0,-1 1 1,0 0-1,0-1 0,0 1 0,1 0 0,-1 0 0,0 0 1,0 0-1,0 0 0,-1 0 0,1 0 0,0 0 0,0 1 1,-1-1-1,1 0 0,0 0 0,-1 1 0,1-1 0,-1 0 1,0 1-1,1-1 0,-1 0 0,0 1 0,0-1 0,0 0 1,0 1-1,0-1 0,0 1 0,0-1 0,-1 3 0,0 0 21,0 0 0,-1 0 0,1 0 0,-1-1-1,0 1 1,0 0 0,0 0 0,0-1 0,-1 0-1,1 1 1,-1-1 0,-6 5 0,0-1 91,0-1-1,0 0 1,-1 0 0,1-1 0,-1-1 0,0 0 0,0 0-1,-1-1 1,1 0 0,-1-1 0,0 0 0,1 0-1,-18-1 1,15-5-102,13-6-3667,19-6-9196,-8 11 4148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2:5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13549,'0'0'10095,"4"7"-8371,4 6-1153,-1 0 1,-1 0-1,0 0 1,-1 0-1,0 1 0,3 20 1,-6-24-479,-1 1 1,0 0-1,0 0 0,-1 0 1,0 0-1,-1 0 0,-1 0 1,0-1-1,0 1 0,-1 0 1,0-1-1,-1 0 0,0 0 1,0 0-1,-10 15 0,-52 68 157,25-52-1495,-2-11-3595,18-22-2377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01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4644,'0'0'11884,"40"-17"-12269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3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 15150,'0'0'9668,"-5"7"-9534,-5 9-35,1 0 1,1 1 0,0-1 0,1 2 0,0-1 0,2 1-1,0 0 1,1 0 0,-3 37 0,7-54-80,0 0 0,0 0 1,0 0-1,0 0 0,1 0 0,-1 0 1,0 0-1,1 0 0,-1 0 0,0 0 0,1 0 1,-1 0-1,1 0 0,-1 0 0,1 0 1,0-1-1,-1 1 0,1 0 0,0 0 1,0-1-1,-1 1 0,1 0 0,0-1 0,0 1 1,1 0-1,1 0 10,-1 0-1,1-1 1,0 1 0,-1-1 0,1 1-1,0-1 1,-1 0 0,1 0 0,-1 0-1,4-1 1,2-1 1,0 1 1,0-1-1,0-1 1,-1 1-1,0-1 0,10-6 1,-10 5-410,0-1 0,0 0 1,-1 0-1,0-1 0,0 0 0,9-12 1,-11 14-376,-2-1 1,1 1-1,-1-1 1,1 0-1,-1 0 1,0 0-1,1-6 1,1-21-6813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4:43:33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16464,'0'0'7559,"14"11"-9769,-6-3-1282,-1-4-3490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1EA2-561F-400C-B97F-F883B8FCA1AA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4808-9AC6-4EE7-8BB9-169F113303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7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A9A9-8F89-4998-AA9B-276745F82B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53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13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02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61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42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1FBD-32B7-4C77-9379-D4CE81041629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53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502E-7727-44AA-A93E-79F65FFE8914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97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714-3250-43CE-92A3-4896D49ED086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0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E9D-EC8B-4CED-BEAB-175525CFE33E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65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FB1-0D16-4DBC-BAF1-52364843E7DF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8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D59-5409-4E52-AC95-563AEE7C8C10}" type="datetime1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5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C091-9048-4039-90F9-A1606ECCC254}" type="datetime1">
              <a:rPr lang="de-DE" smtClean="0"/>
              <a:t>19.12.2024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33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7C1B-D4F2-45AA-AA02-2FB367197A5D}" type="datetime1">
              <a:rPr lang="de-DE" smtClean="0"/>
              <a:t>19.12.2024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4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50EE-09DC-4F42-B9BB-CCF6C24510E6}" type="datetime1">
              <a:rPr lang="de-DE" smtClean="0"/>
              <a:t>19.12.2024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2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0C36-819E-4C5E-A323-5C41F6EF68D8}" type="datetime1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32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D8E3-1A2A-4A40-AF98-000E387E4170}" type="datetime1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7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BF61-E715-40B8-999E-1CF616F7AAD2}" type="datetime1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E90D-84AA-4C27-B677-35841EC0B8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8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1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image" Target="../media/image123.png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4.png"/><Relationship Id="rId65" Type="http://schemas.openxmlformats.org/officeDocument/2006/relationships/customXml" Target="../ink/ink32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customXml" Target="../ink/ink140.xml"/><Relationship Id="rId34" Type="http://schemas.openxmlformats.org/officeDocument/2006/relationships/image" Target="../media/image16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0.png"/><Relationship Id="rId183" Type="http://schemas.openxmlformats.org/officeDocument/2006/relationships/customXml" Target="../ink/ink91.xml"/><Relationship Id="rId218" Type="http://schemas.openxmlformats.org/officeDocument/2006/relationships/image" Target="../media/image108.png"/><Relationship Id="rId239" Type="http://schemas.openxmlformats.org/officeDocument/2006/relationships/customXml" Target="../ink/ink119.xml"/><Relationship Id="rId250" Type="http://schemas.openxmlformats.org/officeDocument/2006/relationships/image" Target="../media/image124.png"/><Relationship Id="rId271" Type="http://schemas.openxmlformats.org/officeDocument/2006/relationships/customXml" Target="../ink/ink135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image" Target="../media/image11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131" Type="http://schemas.openxmlformats.org/officeDocument/2006/relationships/customXml" Target="../ink/ink65.xml"/><Relationship Id="rId152" Type="http://schemas.openxmlformats.org/officeDocument/2006/relationships/image" Target="../media/image75.png"/><Relationship Id="rId173" Type="http://schemas.openxmlformats.org/officeDocument/2006/relationships/customXml" Target="../ink/ink86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4.xml"/><Relationship Id="rId240" Type="http://schemas.openxmlformats.org/officeDocument/2006/relationships/image" Target="../media/image119.png"/><Relationship Id="rId261" Type="http://schemas.openxmlformats.org/officeDocument/2006/relationships/customXml" Target="../ink/ink130.xml"/><Relationship Id="rId14" Type="http://schemas.openxmlformats.org/officeDocument/2006/relationships/image" Target="../media/image6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17" Type="http://schemas.openxmlformats.org/officeDocument/2006/relationships/customXml" Target="../ink/ink158.xml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163" Type="http://schemas.openxmlformats.org/officeDocument/2006/relationships/customXml" Target="../ink/ink81.xml"/><Relationship Id="rId184" Type="http://schemas.openxmlformats.org/officeDocument/2006/relationships/image" Target="../media/image91.png"/><Relationship Id="rId219" Type="http://schemas.openxmlformats.org/officeDocument/2006/relationships/customXml" Target="../ink/ink109.xml"/><Relationship Id="rId230" Type="http://schemas.openxmlformats.org/officeDocument/2006/relationships/image" Target="../media/image114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272" Type="http://schemas.openxmlformats.org/officeDocument/2006/relationships/image" Target="../media/image135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74" Type="http://schemas.openxmlformats.org/officeDocument/2006/relationships/image" Target="../media/image86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09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262" Type="http://schemas.openxmlformats.org/officeDocument/2006/relationships/image" Target="../media/image130.png"/><Relationship Id="rId283" Type="http://schemas.openxmlformats.org/officeDocument/2006/relationships/customXml" Target="../ink/ink141.xml"/><Relationship Id="rId318" Type="http://schemas.openxmlformats.org/officeDocument/2006/relationships/image" Target="../media/image158.png"/><Relationship Id="rId78" Type="http://schemas.openxmlformats.org/officeDocument/2006/relationships/image" Target="../media/image3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43" Type="http://schemas.openxmlformats.org/officeDocument/2006/relationships/customXml" Target="../ink/ink71.xml"/><Relationship Id="rId164" Type="http://schemas.openxmlformats.org/officeDocument/2006/relationships/image" Target="../media/image81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customXml" Target="../ink/ink115.xml"/><Relationship Id="rId252" Type="http://schemas.openxmlformats.org/officeDocument/2006/relationships/image" Target="../media/image125.png"/><Relationship Id="rId273" Type="http://schemas.openxmlformats.org/officeDocument/2006/relationships/customXml" Target="../ink/ink136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3.xml"/><Relationship Id="rId68" Type="http://schemas.openxmlformats.org/officeDocument/2006/relationships/image" Target="../media/image33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54" Type="http://schemas.openxmlformats.org/officeDocument/2006/relationships/image" Target="../media/image76.png"/><Relationship Id="rId175" Type="http://schemas.openxmlformats.org/officeDocument/2006/relationships/customXml" Target="../ink/ink87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242" Type="http://schemas.openxmlformats.org/officeDocument/2006/relationships/image" Target="../media/image120.png"/><Relationship Id="rId263" Type="http://schemas.openxmlformats.org/officeDocument/2006/relationships/customXml" Target="../ink/ink131.xml"/><Relationship Id="rId284" Type="http://schemas.openxmlformats.org/officeDocument/2006/relationships/image" Target="../media/image141.png"/><Relationship Id="rId319" Type="http://schemas.openxmlformats.org/officeDocument/2006/relationships/customXml" Target="../ink/ink159.xml"/><Relationship Id="rId37" Type="http://schemas.openxmlformats.org/officeDocument/2006/relationships/customXml" Target="../ink/ink18.xml"/><Relationship Id="rId58" Type="http://schemas.openxmlformats.org/officeDocument/2006/relationships/image" Target="../media/image28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2.xml"/><Relationship Id="rId186" Type="http://schemas.openxmlformats.org/officeDocument/2006/relationships/image" Target="../media/image92.png"/><Relationship Id="rId211" Type="http://schemas.openxmlformats.org/officeDocument/2006/relationships/customXml" Target="../ink/ink105.xml"/><Relationship Id="rId232" Type="http://schemas.openxmlformats.org/officeDocument/2006/relationships/image" Target="../media/image115.png"/><Relationship Id="rId253" Type="http://schemas.openxmlformats.org/officeDocument/2006/relationships/customXml" Target="../ink/ink126.xml"/><Relationship Id="rId274" Type="http://schemas.openxmlformats.org/officeDocument/2006/relationships/image" Target="../media/image136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2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6.png"/><Relationship Id="rId320" Type="http://schemas.openxmlformats.org/officeDocument/2006/relationships/image" Target="../media/image159.png"/><Relationship Id="rId80" Type="http://schemas.openxmlformats.org/officeDocument/2006/relationships/image" Target="../media/image39.png"/><Relationship Id="rId155" Type="http://schemas.openxmlformats.org/officeDocument/2006/relationships/customXml" Target="../ink/ink77.xml"/><Relationship Id="rId176" Type="http://schemas.openxmlformats.org/officeDocument/2006/relationships/image" Target="../media/image87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0.png"/><Relationship Id="rId243" Type="http://schemas.openxmlformats.org/officeDocument/2006/relationships/customXml" Target="../ink/ink121.xml"/><Relationship Id="rId264" Type="http://schemas.openxmlformats.org/officeDocument/2006/relationships/image" Target="../media/image131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1.png"/><Relationship Id="rId310" Type="http://schemas.openxmlformats.org/officeDocument/2006/relationships/image" Target="../media/image154.png"/><Relationship Id="rId70" Type="http://schemas.openxmlformats.org/officeDocument/2006/relationships/image" Target="../media/image34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2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5.png"/><Relationship Id="rId233" Type="http://schemas.openxmlformats.org/officeDocument/2006/relationships/customXml" Target="../ink/ink116.xml"/><Relationship Id="rId254" Type="http://schemas.openxmlformats.org/officeDocument/2006/relationships/image" Target="../media/image126.png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275" Type="http://schemas.openxmlformats.org/officeDocument/2006/relationships/customXml" Target="../ink/ink137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image" Target="../media/image2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7.png"/><Relationship Id="rId177" Type="http://schemas.openxmlformats.org/officeDocument/2006/relationships/customXml" Target="../ink/ink88.xml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202" Type="http://schemas.openxmlformats.org/officeDocument/2006/relationships/image" Target="../media/image100.png"/><Relationship Id="rId223" Type="http://schemas.openxmlformats.org/officeDocument/2006/relationships/customXml" Target="../ink/ink111.xml"/><Relationship Id="rId244" Type="http://schemas.openxmlformats.org/officeDocument/2006/relationships/image" Target="../media/image121.png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2.png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2.xml"/><Relationship Id="rId146" Type="http://schemas.openxmlformats.org/officeDocument/2006/relationships/image" Target="../media/image72.png"/><Relationship Id="rId167" Type="http://schemas.openxmlformats.org/officeDocument/2006/relationships/customXml" Target="../ink/ink83.xml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13" Type="http://schemas.openxmlformats.org/officeDocument/2006/relationships/customXml" Target="../ink/ink106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37.png"/><Relationship Id="rId297" Type="http://schemas.openxmlformats.org/officeDocument/2006/relationships/customXml" Target="../ink/ink148.xml"/><Relationship Id="rId40" Type="http://schemas.openxmlformats.org/officeDocument/2006/relationships/image" Target="../media/image19.png"/><Relationship Id="rId115" Type="http://schemas.openxmlformats.org/officeDocument/2006/relationships/customXml" Target="../ink/ink57.xml"/><Relationship Id="rId136" Type="http://schemas.openxmlformats.org/officeDocument/2006/relationships/image" Target="../media/image67.png"/><Relationship Id="rId157" Type="http://schemas.openxmlformats.org/officeDocument/2006/relationships/customXml" Target="../ink/ink78.xml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22" Type="http://schemas.openxmlformats.org/officeDocument/2006/relationships/image" Target="../media/image160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1.png"/><Relationship Id="rId245" Type="http://schemas.openxmlformats.org/officeDocument/2006/relationships/customXml" Target="../ink/ink122.xml"/><Relationship Id="rId266" Type="http://schemas.openxmlformats.org/officeDocument/2006/relationships/image" Target="../media/image132.png"/><Relationship Id="rId287" Type="http://schemas.openxmlformats.org/officeDocument/2006/relationships/customXml" Target="../ink/ink143.xml"/><Relationship Id="rId30" Type="http://schemas.openxmlformats.org/officeDocument/2006/relationships/image" Target="../media/image14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168" Type="http://schemas.openxmlformats.org/officeDocument/2006/relationships/image" Target="../media/image83.png"/><Relationship Id="rId312" Type="http://schemas.openxmlformats.org/officeDocument/2006/relationships/image" Target="../media/image155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6.png"/><Relationship Id="rId235" Type="http://schemas.openxmlformats.org/officeDocument/2006/relationships/customXml" Target="../ink/ink117.xml"/><Relationship Id="rId256" Type="http://schemas.openxmlformats.org/officeDocument/2006/relationships/image" Target="../media/image127.png"/><Relationship Id="rId277" Type="http://schemas.openxmlformats.org/officeDocument/2006/relationships/customXml" Target="../ink/ink138.xml"/><Relationship Id="rId298" Type="http://schemas.openxmlformats.org/officeDocument/2006/relationships/image" Target="../media/image148.png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158" Type="http://schemas.openxmlformats.org/officeDocument/2006/relationships/image" Target="../media/image78.png"/><Relationship Id="rId302" Type="http://schemas.openxmlformats.org/officeDocument/2006/relationships/image" Target="../media/image150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2.xml"/><Relationship Id="rId246" Type="http://schemas.openxmlformats.org/officeDocument/2006/relationships/image" Target="../media/image122.png"/><Relationship Id="rId267" Type="http://schemas.openxmlformats.org/officeDocument/2006/relationships/customXml" Target="../ink/ink133.xml"/><Relationship Id="rId288" Type="http://schemas.openxmlformats.org/officeDocument/2006/relationships/image" Target="../media/image143.png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5.png"/><Relationship Id="rId73" Type="http://schemas.openxmlformats.org/officeDocument/2006/relationships/customXml" Target="../ink/ink36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4.xml"/><Relationship Id="rId4" Type="http://schemas.openxmlformats.org/officeDocument/2006/relationships/image" Target="../media/image1.png"/><Relationship Id="rId180" Type="http://schemas.openxmlformats.org/officeDocument/2006/relationships/image" Target="../media/image89.png"/><Relationship Id="rId215" Type="http://schemas.openxmlformats.org/officeDocument/2006/relationships/customXml" Target="../ink/ink107.xml"/><Relationship Id="rId236" Type="http://schemas.openxmlformats.org/officeDocument/2006/relationships/image" Target="../media/image117.png"/><Relationship Id="rId257" Type="http://schemas.openxmlformats.org/officeDocument/2006/relationships/customXml" Target="../ink/ink128.xml"/><Relationship Id="rId278" Type="http://schemas.openxmlformats.org/officeDocument/2006/relationships/image" Target="../media/image138.png"/><Relationship Id="rId303" Type="http://schemas.openxmlformats.org/officeDocument/2006/relationships/customXml" Target="../ink/ink151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6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image" Target="../media/image128.png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39.png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21" Type="http://schemas.openxmlformats.org/officeDocument/2006/relationships/image" Target="../media/image169.png"/><Relationship Id="rId324" Type="http://schemas.openxmlformats.org/officeDocument/2006/relationships/image" Target="../media/image320.png"/><Relationship Id="rId531" Type="http://schemas.openxmlformats.org/officeDocument/2006/relationships/image" Target="../media/image422.png"/><Relationship Id="rId629" Type="http://schemas.openxmlformats.org/officeDocument/2006/relationships/customXml" Target="../ink/ink476.xml"/><Relationship Id="rId170" Type="http://schemas.openxmlformats.org/officeDocument/2006/relationships/customXml" Target="../ink/ink244.xml"/><Relationship Id="rId268" Type="http://schemas.openxmlformats.org/officeDocument/2006/relationships/image" Target="../media/image292.png"/><Relationship Id="rId475" Type="http://schemas.openxmlformats.org/officeDocument/2006/relationships/customXml" Target="../ink/ink397.xml"/><Relationship Id="rId32" Type="http://schemas.openxmlformats.org/officeDocument/2006/relationships/customXml" Target="../ink/ink175.xml"/><Relationship Id="rId128" Type="http://schemas.openxmlformats.org/officeDocument/2006/relationships/customXml" Target="../ink/ink223.xml"/><Relationship Id="rId335" Type="http://schemas.openxmlformats.org/officeDocument/2006/relationships/customXml" Target="../ink/ink327.xml"/><Relationship Id="rId542" Type="http://schemas.openxmlformats.org/officeDocument/2006/relationships/customXml" Target="../ink/ink432.xml"/><Relationship Id="rId181" Type="http://schemas.openxmlformats.org/officeDocument/2006/relationships/image" Target="../media/image249.png"/><Relationship Id="rId402" Type="http://schemas.openxmlformats.org/officeDocument/2006/relationships/image" Target="../media/image359.png"/><Relationship Id="rId279" Type="http://schemas.openxmlformats.org/officeDocument/2006/relationships/customXml" Target="../ink/ink299.xml"/><Relationship Id="rId486" Type="http://schemas.openxmlformats.org/officeDocument/2006/relationships/customXml" Target="../ink/ink403.xml"/><Relationship Id="rId43" Type="http://schemas.openxmlformats.org/officeDocument/2006/relationships/image" Target="../media/image180.png"/><Relationship Id="rId139" Type="http://schemas.openxmlformats.org/officeDocument/2006/relationships/image" Target="../media/image228.png"/><Relationship Id="rId346" Type="http://schemas.openxmlformats.org/officeDocument/2006/relationships/image" Target="../media/image331.png"/><Relationship Id="rId553" Type="http://schemas.openxmlformats.org/officeDocument/2006/relationships/image" Target="../media/image433.png"/><Relationship Id="rId192" Type="http://schemas.openxmlformats.org/officeDocument/2006/relationships/customXml" Target="../ink/ink255.xml"/><Relationship Id="rId206" Type="http://schemas.openxmlformats.org/officeDocument/2006/relationships/customXml" Target="../ink/ink262.xml"/><Relationship Id="rId413" Type="http://schemas.openxmlformats.org/officeDocument/2006/relationships/customXml" Target="../ink/ink366.xml"/><Relationship Id="rId497" Type="http://schemas.openxmlformats.org/officeDocument/2006/relationships/image" Target="../media/image406.png"/><Relationship Id="rId620" Type="http://schemas.openxmlformats.org/officeDocument/2006/relationships/image" Target="../media/image466.png"/><Relationship Id="rId357" Type="http://schemas.openxmlformats.org/officeDocument/2006/relationships/customXml" Target="../ink/ink338.xml"/><Relationship Id="rId54" Type="http://schemas.openxmlformats.org/officeDocument/2006/relationships/customXml" Target="../ink/ink186.xml"/><Relationship Id="rId217" Type="http://schemas.openxmlformats.org/officeDocument/2006/relationships/image" Target="../media/image267.png"/><Relationship Id="rId564" Type="http://schemas.openxmlformats.org/officeDocument/2006/relationships/customXml" Target="../ink/ink443.xml"/><Relationship Id="rId424" Type="http://schemas.openxmlformats.org/officeDocument/2006/relationships/image" Target="../media/image370.png"/><Relationship Id="rId631" Type="http://schemas.openxmlformats.org/officeDocument/2006/relationships/customXml" Target="../ink/ink477.xml"/><Relationship Id="rId270" Type="http://schemas.openxmlformats.org/officeDocument/2006/relationships/image" Target="../media/image293.png"/><Relationship Id="rId65" Type="http://schemas.openxmlformats.org/officeDocument/2006/relationships/image" Target="../media/image191.png"/><Relationship Id="rId130" Type="http://schemas.openxmlformats.org/officeDocument/2006/relationships/customXml" Target="../ink/ink224.xml"/><Relationship Id="rId368" Type="http://schemas.openxmlformats.org/officeDocument/2006/relationships/image" Target="../media/image342.png"/><Relationship Id="rId575" Type="http://schemas.openxmlformats.org/officeDocument/2006/relationships/image" Target="../media/image444.png"/><Relationship Id="rId228" Type="http://schemas.openxmlformats.org/officeDocument/2006/relationships/image" Target="../media/image272.png"/><Relationship Id="rId435" Type="http://schemas.openxmlformats.org/officeDocument/2006/relationships/customXml" Target="../ink/ink377.xml"/><Relationship Id="rId642" Type="http://schemas.openxmlformats.org/officeDocument/2006/relationships/customXml" Target="../ink/ink483.xml"/><Relationship Id="rId281" Type="http://schemas.openxmlformats.org/officeDocument/2006/relationships/customXml" Target="../ink/ink300.xml"/><Relationship Id="rId502" Type="http://schemas.openxmlformats.org/officeDocument/2006/relationships/image" Target="../media/image408.png"/><Relationship Id="rId76" Type="http://schemas.openxmlformats.org/officeDocument/2006/relationships/customXml" Target="../ink/ink197.xml"/><Relationship Id="rId141" Type="http://schemas.openxmlformats.org/officeDocument/2006/relationships/image" Target="../media/image229.png"/><Relationship Id="rId379" Type="http://schemas.openxmlformats.org/officeDocument/2006/relationships/customXml" Target="../ink/ink349.xml"/><Relationship Id="rId586" Type="http://schemas.openxmlformats.org/officeDocument/2006/relationships/customXml" Target="../ink/ink454.xml"/><Relationship Id="rId7" Type="http://schemas.openxmlformats.org/officeDocument/2006/relationships/image" Target="../media/image162.png"/><Relationship Id="rId239" Type="http://schemas.openxmlformats.org/officeDocument/2006/relationships/customXml" Target="../ink/ink279.xml"/><Relationship Id="rId446" Type="http://schemas.openxmlformats.org/officeDocument/2006/relationships/image" Target="../media/image381.png"/><Relationship Id="rId292" Type="http://schemas.openxmlformats.org/officeDocument/2006/relationships/image" Target="../media/image304.png"/><Relationship Id="rId306" Type="http://schemas.openxmlformats.org/officeDocument/2006/relationships/image" Target="../media/image311.png"/><Relationship Id="rId87" Type="http://schemas.openxmlformats.org/officeDocument/2006/relationships/image" Target="../media/image202.png"/><Relationship Id="rId513" Type="http://schemas.openxmlformats.org/officeDocument/2006/relationships/customXml" Target="../ink/ink417.xml"/><Relationship Id="rId597" Type="http://schemas.openxmlformats.org/officeDocument/2006/relationships/customXml" Target="../ink/ink460.xml"/><Relationship Id="rId152" Type="http://schemas.openxmlformats.org/officeDocument/2006/relationships/customXml" Target="../ink/ink235.xml"/><Relationship Id="rId457" Type="http://schemas.openxmlformats.org/officeDocument/2006/relationships/customXml" Target="../ink/ink388.xml"/><Relationship Id="rId14" Type="http://schemas.openxmlformats.org/officeDocument/2006/relationships/customXml" Target="../ink/ink166.xml"/><Relationship Id="rId317" Type="http://schemas.openxmlformats.org/officeDocument/2006/relationships/customXml" Target="../ink/ink318.xml"/><Relationship Id="rId524" Type="http://schemas.openxmlformats.org/officeDocument/2006/relationships/customXml" Target="../ink/ink423.xml"/><Relationship Id="rId98" Type="http://schemas.openxmlformats.org/officeDocument/2006/relationships/customXml" Target="../ink/ink208.xml"/><Relationship Id="rId163" Type="http://schemas.openxmlformats.org/officeDocument/2006/relationships/image" Target="../media/image240.png"/><Relationship Id="rId370" Type="http://schemas.openxmlformats.org/officeDocument/2006/relationships/image" Target="../media/image343.png"/><Relationship Id="rId230" Type="http://schemas.openxmlformats.org/officeDocument/2006/relationships/image" Target="../media/image273.png"/><Relationship Id="rId468" Type="http://schemas.openxmlformats.org/officeDocument/2006/relationships/image" Target="../media/image392.png"/><Relationship Id="rId25" Type="http://schemas.openxmlformats.org/officeDocument/2006/relationships/image" Target="../media/image171.png"/><Relationship Id="rId328" Type="http://schemas.openxmlformats.org/officeDocument/2006/relationships/image" Target="../media/image322.png"/><Relationship Id="rId535" Type="http://schemas.openxmlformats.org/officeDocument/2006/relationships/image" Target="../media/image424.png"/><Relationship Id="rId174" Type="http://schemas.openxmlformats.org/officeDocument/2006/relationships/customXml" Target="../ink/ink246.xml"/><Relationship Id="rId381" Type="http://schemas.openxmlformats.org/officeDocument/2006/relationships/customXml" Target="../ink/ink350.xml"/><Relationship Id="rId602" Type="http://schemas.openxmlformats.org/officeDocument/2006/relationships/image" Target="../media/image457.png"/><Relationship Id="rId241" Type="http://schemas.openxmlformats.org/officeDocument/2006/relationships/customXml" Target="../ink/ink280.xml"/><Relationship Id="rId479" Type="http://schemas.openxmlformats.org/officeDocument/2006/relationships/customXml" Target="../ink/ink399.xml"/><Relationship Id="rId36" Type="http://schemas.openxmlformats.org/officeDocument/2006/relationships/customXml" Target="../ink/ink177.xml"/><Relationship Id="rId339" Type="http://schemas.openxmlformats.org/officeDocument/2006/relationships/customXml" Target="../ink/ink329.xml"/><Relationship Id="rId546" Type="http://schemas.openxmlformats.org/officeDocument/2006/relationships/customXml" Target="../ink/ink434.xml"/><Relationship Id="rId101" Type="http://schemas.openxmlformats.org/officeDocument/2006/relationships/image" Target="../media/image209.png"/><Relationship Id="rId185" Type="http://schemas.openxmlformats.org/officeDocument/2006/relationships/image" Target="../media/image251.png"/><Relationship Id="rId406" Type="http://schemas.openxmlformats.org/officeDocument/2006/relationships/image" Target="../media/image361.png"/><Relationship Id="rId392" Type="http://schemas.openxmlformats.org/officeDocument/2006/relationships/image" Target="../media/image354.png"/><Relationship Id="rId613" Type="http://schemas.openxmlformats.org/officeDocument/2006/relationships/customXml" Target="../ink/ink468.xml"/><Relationship Id="rId252" Type="http://schemas.openxmlformats.org/officeDocument/2006/relationships/image" Target="../media/image284.png"/><Relationship Id="rId47" Type="http://schemas.openxmlformats.org/officeDocument/2006/relationships/image" Target="../media/image182.png"/><Relationship Id="rId112" Type="http://schemas.openxmlformats.org/officeDocument/2006/relationships/customXml" Target="../ink/ink215.xml"/><Relationship Id="rId557" Type="http://schemas.openxmlformats.org/officeDocument/2006/relationships/image" Target="../media/image435.png"/><Relationship Id="rId196" Type="http://schemas.openxmlformats.org/officeDocument/2006/relationships/customXml" Target="../ink/ink257.xml"/><Relationship Id="rId417" Type="http://schemas.openxmlformats.org/officeDocument/2006/relationships/customXml" Target="../ink/ink368.xml"/><Relationship Id="rId459" Type="http://schemas.openxmlformats.org/officeDocument/2006/relationships/customXml" Target="../ink/ink389.xml"/><Relationship Id="rId624" Type="http://schemas.openxmlformats.org/officeDocument/2006/relationships/image" Target="../media/image468.png"/><Relationship Id="rId16" Type="http://schemas.openxmlformats.org/officeDocument/2006/relationships/customXml" Target="../ink/ink167.xml"/><Relationship Id="rId221" Type="http://schemas.openxmlformats.org/officeDocument/2006/relationships/image" Target="../media/image269.png"/><Relationship Id="rId263" Type="http://schemas.openxmlformats.org/officeDocument/2006/relationships/customXml" Target="../ink/ink291.xml"/><Relationship Id="rId319" Type="http://schemas.openxmlformats.org/officeDocument/2006/relationships/customXml" Target="../ink/ink319.xml"/><Relationship Id="rId470" Type="http://schemas.openxmlformats.org/officeDocument/2006/relationships/image" Target="../media/image393.png"/><Relationship Id="rId526" Type="http://schemas.openxmlformats.org/officeDocument/2006/relationships/customXml" Target="../ink/ink424.xml"/><Relationship Id="rId58" Type="http://schemas.openxmlformats.org/officeDocument/2006/relationships/customXml" Target="../ink/ink188.xml"/><Relationship Id="rId123" Type="http://schemas.openxmlformats.org/officeDocument/2006/relationships/image" Target="../media/image220.png"/><Relationship Id="rId330" Type="http://schemas.openxmlformats.org/officeDocument/2006/relationships/image" Target="../media/image323.png"/><Relationship Id="rId568" Type="http://schemas.openxmlformats.org/officeDocument/2006/relationships/customXml" Target="../ink/ink445.xml"/><Relationship Id="rId165" Type="http://schemas.openxmlformats.org/officeDocument/2006/relationships/image" Target="../media/image241.png"/><Relationship Id="rId372" Type="http://schemas.openxmlformats.org/officeDocument/2006/relationships/image" Target="../media/image344.png"/><Relationship Id="rId428" Type="http://schemas.openxmlformats.org/officeDocument/2006/relationships/image" Target="../media/image372.png"/><Relationship Id="rId635" Type="http://schemas.openxmlformats.org/officeDocument/2006/relationships/customXml" Target="../ink/ink479.xml"/><Relationship Id="rId232" Type="http://schemas.openxmlformats.org/officeDocument/2006/relationships/image" Target="../media/image274.png"/><Relationship Id="rId274" Type="http://schemas.openxmlformats.org/officeDocument/2006/relationships/image" Target="../media/image295.png"/><Relationship Id="rId481" Type="http://schemas.openxmlformats.org/officeDocument/2006/relationships/image" Target="../media/image398.png"/><Relationship Id="rId27" Type="http://schemas.openxmlformats.org/officeDocument/2006/relationships/image" Target="../media/image172.png"/><Relationship Id="rId69" Type="http://schemas.openxmlformats.org/officeDocument/2006/relationships/image" Target="../media/image193.png"/><Relationship Id="rId134" Type="http://schemas.openxmlformats.org/officeDocument/2006/relationships/customXml" Target="../ink/ink226.xml"/><Relationship Id="rId537" Type="http://schemas.openxmlformats.org/officeDocument/2006/relationships/image" Target="../media/image425.png"/><Relationship Id="rId579" Type="http://schemas.openxmlformats.org/officeDocument/2006/relationships/image" Target="../media/image446.png"/><Relationship Id="rId80" Type="http://schemas.openxmlformats.org/officeDocument/2006/relationships/customXml" Target="../ink/ink199.xml"/><Relationship Id="rId176" Type="http://schemas.openxmlformats.org/officeDocument/2006/relationships/customXml" Target="../ink/ink247.xml"/><Relationship Id="rId341" Type="http://schemas.openxmlformats.org/officeDocument/2006/relationships/customXml" Target="../ink/ink330.xml"/><Relationship Id="rId383" Type="http://schemas.openxmlformats.org/officeDocument/2006/relationships/customXml" Target="../ink/ink351.xml"/><Relationship Id="rId439" Type="http://schemas.openxmlformats.org/officeDocument/2006/relationships/customXml" Target="../ink/ink379.xml"/><Relationship Id="rId590" Type="http://schemas.openxmlformats.org/officeDocument/2006/relationships/customXml" Target="../ink/ink456.xml"/><Relationship Id="rId604" Type="http://schemas.openxmlformats.org/officeDocument/2006/relationships/image" Target="../media/image458.png"/><Relationship Id="rId646" Type="http://schemas.openxmlformats.org/officeDocument/2006/relationships/customXml" Target="../ink/ink485.xml"/><Relationship Id="rId201" Type="http://schemas.openxmlformats.org/officeDocument/2006/relationships/image" Target="../media/image259.png"/><Relationship Id="rId243" Type="http://schemas.openxmlformats.org/officeDocument/2006/relationships/customXml" Target="../ink/ink281.xml"/><Relationship Id="rId285" Type="http://schemas.openxmlformats.org/officeDocument/2006/relationships/customXml" Target="../ink/ink302.xml"/><Relationship Id="rId450" Type="http://schemas.openxmlformats.org/officeDocument/2006/relationships/image" Target="../media/image383.png"/><Relationship Id="rId506" Type="http://schemas.openxmlformats.org/officeDocument/2006/relationships/image" Target="../media/image410.png"/><Relationship Id="rId38" Type="http://schemas.openxmlformats.org/officeDocument/2006/relationships/customXml" Target="../ink/ink178.xml"/><Relationship Id="rId103" Type="http://schemas.openxmlformats.org/officeDocument/2006/relationships/image" Target="../media/image210.png"/><Relationship Id="rId310" Type="http://schemas.openxmlformats.org/officeDocument/2006/relationships/image" Target="../media/image313.png"/><Relationship Id="rId492" Type="http://schemas.openxmlformats.org/officeDocument/2006/relationships/customXml" Target="../ink/ink406.xml"/><Relationship Id="rId548" Type="http://schemas.openxmlformats.org/officeDocument/2006/relationships/customXml" Target="../ink/ink435.xml"/><Relationship Id="rId91" Type="http://schemas.openxmlformats.org/officeDocument/2006/relationships/image" Target="../media/image204.png"/><Relationship Id="rId145" Type="http://schemas.openxmlformats.org/officeDocument/2006/relationships/image" Target="../media/image231.png"/><Relationship Id="rId187" Type="http://schemas.openxmlformats.org/officeDocument/2006/relationships/image" Target="../media/image252.png"/><Relationship Id="rId352" Type="http://schemas.openxmlformats.org/officeDocument/2006/relationships/image" Target="../media/image334.png"/><Relationship Id="rId394" Type="http://schemas.openxmlformats.org/officeDocument/2006/relationships/image" Target="../media/image355.png"/><Relationship Id="rId408" Type="http://schemas.openxmlformats.org/officeDocument/2006/relationships/image" Target="../media/image362.png"/><Relationship Id="rId615" Type="http://schemas.openxmlformats.org/officeDocument/2006/relationships/customXml" Target="../ink/ink469.xml"/><Relationship Id="rId212" Type="http://schemas.openxmlformats.org/officeDocument/2006/relationships/customXml" Target="../ink/ink265.xml"/><Relationship Id="rId254" Type="http://schemas.openxmlformats.org/officeDocument/2006/relationships/image" Target="../media/image285.png"/><Relationship Id="rId49" Type="http://schemas.openxmlformats.org/officeDocument/2006/relationships/image" Target="../media/image183.png"/><Relationship Id="rId114" Type="http://schemas.openxmlformats.org/officeDocument/2006/relationships/customXml" Target="../ink/ink216.xml"/><Relationship Id="rId296" Type="http://schemas.openxmlformats.org/officeDocument/2006/relationships/image" Target="../media/image306.png"/><Relationship Id="rId461" Type="http://schemas.openxmlformats.org/officeDocument/2006/relationships/customXml" Target="../ink/ink390.xml"/><Relationship Id="rId517" Type="http://schemas.openxmlformats.org/officeDocument/2006/relationships/customXml" Target="../ink/ink419.xml"/><Relationship Id="rId559" Type="http://schemas.openxmlformats.org/officeDocument/2006/relationships/image" Target="../media/image436.png"/><Relationship Id="rId60" Type="http://schemas.openxmlformats.org/officeDocument/2006/relationships/customXml" Target="../ink/ink189.xml"/><Relationship Id="rId156" Type="http://schemas.openxmlformats.org/officeDocument/2006/relationships/customXml" Target="../ink/ink237.xml"/><Relationship Id="rId198" Type="http://schemas.openxmlformats.org/officeDocument/2006/relationships/customXml" Target="../ink/ink258.xml"/><Relationship Id="rId321" Type="http://schemas.openxmlformats.org/officeDocument/2006/relationships/customXml" Target="../ink/ink320.xml"/><Relationship Id="rId363" Type="http://schemas.openxmlformats.org/officeDocument/2006/relationships/customXml" Target="../ink/ink341.xml"/><Relationship Id="rId419" Type="http://schemas.openxmlformats.org/officeDocument/2006/relationships/customXml" Target="../ink/ink369.xml"/><Relationship Id="rId570" Type="http://schemas.openxmlformats.org/officeDocument/2006/relationships/customXml" Target="../ink/ink446.xml"/><Relationship Id="rId626" Type="http://schemas.openxmlformats.org/officeDocument/2006/relationships/image" Target="../media/image469.png"/><Relationship Id="rId223" Type="http://schemas.openxmlformats.org/officeDocument/2006/relationships/image" Target="../media/image270.png"/><Relationship Id="rId430" Type="http://schemas.openxmlformats.org/officeDocument/2006/relationships/image" Target="../media/image373.png"/><Relationship Id="rId18" Type="http://schemas.openxmlformats.org/officeDocument/2006/relationships/customXml" Target="../ink/ink168.xml"/><Relationship Id="rId265" Type="http://schemas.openxmlformats.org/officeDocument/2006/relationships/customXml" Target="../ink/ink292.xml"/><Relationship Id="rId472" Type="http://schemas.openxmlformats.org/officeDocument/2006/relationships/image" Target="../media/image394.png"/><Relationship Id="rId528" Type="http://schemas.openxmlformats.org/officeDocument/2006/relationships/customXml" Target="../ink/ink425.xml"/><Relationship Id="rId125" Type="http://schemas.openxmlformats.org/officeDocument/2006/relationships/image" Target="../media/image221.png"/><Relationship Id="rId167" Type="http://schemas.openxmlformats.org/officeDocument/2006/relationships/image" Target="../media/image242.png"/><Relationship Id="rId332" Type="http://schemas.openxmlformats.org/officeDocument/2006/relationships/image" Target="../media/image324.png"/><Relationship Id="rId374" Type="http://schemas.openxmlformats.org/officeDocument/2006/relationships/image" Target="../media/image345.png"/><Relationship Id="rId581" Type="http://schemas.openxmlformats.org/officeDocument/2006/relationships/image" Target="../media/image447.png"/><Relationship Id="rId71" Type="http://schemas.openxmlformats.org/officeDocument/2006/relationships/image" Target="../media/image194.png"/><Relationship Id="rId234" Type="http://schemas.openxmlformats.org/officeDocument/2006/relationships/image" Target="../media/image275.png"/><Relationship Id="rId637" Type="http://schemas.openxmlformats.org/officeDocument/2006/relationships/customXml" Target="../ink/ink480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73.png"/><Relationship Id="rId276" Type="http://schemas.openxmlformats.org/officeDocument/2006/relationships/image" Target="../media/image296.png"/><Relationship Id="rId441" Type="http://schemas.openxmlformats.org/officeDocument/2006/relationships/customXml" Target="../ink/ink380.xml"/><Relationship Id="rId483" Type="http://schemas.openxmlformats.org/officeDocument/2006/relationships/image" Target="../media/image399.png"/><Relationship Id="rId539" Type="http://schemas.openxmlformats.org/officeDocument/2006/relationships/image" Target="../media/image426.png"/><Relationship Id="rId40" Type="http://schemas.openxmlformats.org/officeDocument/2006/relationships/customXml" Target="../ink/ink179.xml"/><Relationship Id="rId136" Type="http://schemas.openxmlformats.org/officeDocument/2006/relationships/customXml" Target="../ink/ink227.xml"/><Relationship Id="rId178" Type="http://schemas.openxmlformats.org/officeDocument/2006/relationships/customXml" Target="../ink/ink248.xml"/><Relationship Id="rId301" Type="http://schemas.openxmlformats.org/officeDocument/2006/relationships/customXml" Target="../ink/ink310.xml"/><Relationship Id="rId343" Type="http://schemas.openxmlformats.org/officeDocument/2006/relationships/customXml" Target="../ink/ink331.xml"/><Relationship Id="rId550" Type="http://schemas.openxmlformats.org/officeDocument/2006/relationships/customXml" Target="../ink/ink436.xml"/><Relationship Id="rId82" Type="http://schemas.openxmlformats.org/officeDocument/2006/relationships/customXml" Target="../ink/ink200.xml"/><Relationship Id="rId203" Type="http://schemas.openxmlformats.org/officeDocument/2006/relationships/image" Target="../media/image260.png"/><Relationship Id="rId385" Type="http://schemas.openxmlformats.org/officeDocument/2006/relationships/customXml" Target="../ink/ink352.xml"/><Relationship Id="rId592" Type="http://schemas.openxmlformats.org/officeDocument/2006/relationships/customXml" Target="../ink/ink457.xml"/><Relationship Id="rId606" Type="http://schemas.openxmlformats.org/officeDocument/2006/relationships/image" Target="../media/image459.png"/><Relationship Id="rId245" Type="http://schemas.openxmlformats.org/officeDocument/2006/relationships/customXml" Target="../ink/ink282.xml"/><Relationship Id="rId287" Type="http://schemas.openxmlformats.org/officeDocument/2006/relationships/customXml" Target="../ink/ink303.xml"/><Relationship Id="rId410" Type="http://schemas.openxmlformats.org/officeDocument/2006/relationships/image" Target="../media/image363.png"/><Relationship Id="rId452" Type="http://schemas.openxmlformats.org/officeDocument/2006/relationships/image" Target="../media/image384.png"/><Relationship Id="rId494" Type="http://schemas.openxmlformats.org/officeDocument/2006/relationships/customXml" Target="../ink/ink407.xml"/><Relationship Id="rId508" Type="http://schemas.openxmlformats.org/officeDocument/2006/relationships/image" Target="../media/image411.png"/><Relationship Id="rId105" Type="http://schemas.openxmlformats.org/officeDocument/2006/relationships/image" Target="../media/image211.png"/><Relationship Id="rId147" Type="http://schemas.openxmlformats.org/officeDocument/2006/relationships/image" Target="../media/image232.png"/><Relationship Id="rId312" Type="http://schemas.openxmlformats.org/officeDocument/2006/relationships/image" Target="../media/image314.png"/><Relationship Id="rId354" Type="http://schemas.openxmlformats.org/officeDocument/2006/relationships/image" Target="../media/image335.png"/><Relationship Id="rId51" Type="http://schemas.openxmlformats.org/officeDocument/2006/relationships/image" Target="../media/image184.png"/><Relationship Id="rId93" Type="http://schemas.openxmlformats.org/officeDocument/2006/relationships/image" Target="../media/image205.png"/><Relationship Id="rId189" Type="http://schemas.openxmlformats.org/officeDocument/2006/relationships/image" Target="../media/image253.png"/><Relationship Id="rId396" Type="http://schemas.openxmlformats.org/officeDocument/2006/relationships/image" Target="../media/image356.png"/><Relationship Id="rId561" Type="http://schemas.openxmlformats.org/officeDocument/2006/relationships/image" Target="../media/image437.png"/><Relationship Id="rId617" Type="http://schemas.openxmlformats.org/officeDocument/2006/relationships/customXml" Target="../ink/ink470.xml"/><Relationship Id="rId214" Type="http://schemas.openxmlformats.org/officeDocument/2006/relationships/customXml" Target="../ink/ink266.xml"/><Relationship Id="rId256" Type="http://schemas.openxmlformats.org/officeDocument/2006/relationships/image" Target="../media/image286.png"/><Relationship Id="rId298" Type="http://schemas.openxmlformats.org/officeDocument/2006/relationships/image" Target="../media/image307.png"/><Relationship Id="rId421" Type="http://schemas.openxmlformats.org/officeDocument/2006/relationships/customXml" Target="../ink/ink370.xml"/><Relationship Id="rId463" Type="http://schemas.openxmlformats.org/officeDocument/2006/relationships/customXml" Target="../ink/ink391.xml"/><Relationship Id="rId519" Type="http://schemas.openxmlformats.org/officeDocument/2006/relationships/customXml" Target="../ink/ink420.xml"/><Relationship Id="rId116" Type="http://schemas.openxmlformats.org/officeDocument/2006/relationships/customXml" Target="../ink/ink217.xml"/><Relationship Id="rId158" Type="http://schemas.openxmlformats.org/officeDocument/2006/relationships/customXml" Target="../ink/ink238.xml"/><Relationship Id="rId323" Type="http://schemas.openxmlformats.org/officeDocument/2006/relationships/customXml" Target="../ink/ink321.xml"/><Relationship Id="rId530" Type="http://schemas.openxmlformats.org/officeDocument/2006/relationships/customXml" Target="../ink/ink426.xml"/><Relationship Id="rId20" Type="http://schemas.openxmlformats.org/officeDocument/2006/relationships/customXml" Target="../ink/ink169.xml"/><Relationship Id="rId62" Type="http://schemas.openxmlformats.org/officeDocument/2006/relationships/customXml" Target="../ink/ink190.xml"/><Relationship Id="rId365" Type="http://schemas.openxmlformats.org/officeDocument/2006/relationships/customXml" Target="../ink/ink342.xml"/><Relationship Id="rId572" Type="http://schemas.openxmlformats.org/officeDocument/2006/relationships/customXml" Target="../ink/ink447.xml"/><Relationship Id="rId628" Type="http://schemas.openxmlformats.org/officeDocument/2006/relationships/image" Target="../media/image470.png"/><Relationship Id="rId225" Type="http://schemas.openxmlformats.org/officeDocument/2006/relationships/image" Target="../media/image271.png"/><Relationship Id="rId267" Type="http://schemas.openxmlformats.org/officeDocument/2006/relationships/customXml" Target="../ink/ink293.xml"/><Relationship Id="rId432" Type="http://schemas.openxmlformats.org/officeDocument/2006/relationships/image" Target="../media/image374.png"/><Relationship Id="rId474" Type="http://schemas.openxmlformats.org/officeDocument/2006/relationships/image" Target="../media/image395.png"/><Relationship Id="rId127" Type="http://schemas.openxmlformats.org/officeDocument/2006/relationships/image" Target="../media/image222.png"/><Relationship Id="rId31" Type="http://schemas.openxmlformats.org/officeDocument/2006/relationships/image" Target="../media/image174.png"/><Relationship Id="rId73" Type="http://schemas.openxmlformats.org/officeDocument/2006/relationships/image" Target="../media/image195.png"/><Relationship Id="rId169" Type="http://schemas.openxmlformats.org/officeDocument/2006/relationships/image" Target="../media/image243.png"/><Relationship Id="rId334" Type="http://schemas.openxmlformats.org/officeDocument/2006/relationships/image" Target="../media/image325.png"/><Relationship Id="rId376" Type="http://schemas.openxmlformats.org/officeDocument/2006/relationships/image" Target="../media/image346.png"/><Relationship Id="rId541" Type="http://schemas.openxmlformats.org/officeDocument/2006/relationships/image" Target="../media/image427.png"/><Relationship Id="rId583" Type="http://schemas.openxmlformats.org/officeDocument/2006/relationships/image" Target="../media/image448.png"/><Relationship Id="rId639" Type="http://schemas.openxmlformats.org/officeDocument/2006/relationships/customXml" Target="../ink/ink481.xml"/><Relationship Id="rId4" Type="http://schemas.openxmlformats.org/officeDocument/2006/relationships/image" Target="../media/image3100.png"/><Relationship Id="rId180" Type="http://schemas.openxmlformats.org/officeDocument/2006/relationships/customXml" Target="../ink/ink249.xml"/><Relationship Id="rId236" Type="http://schemas.openxmlformats.org/officeDocument/2006/relationships/image" Target="../media/image276.png"/><Relationship Id="rId278" Type="http://schemas.openxmlformats.org/officeDocument/2006/relationships/image" Target="../media/image297.png"/><Relationship Id="rId401" Type="http://schemas.openxmlformats.org/officeDocument/2006/relationships/customXml" Target="../ink/ink360.xml"/><Relationship Id="rId443" Type="http://schemas.openxmlformats.org/officeDocument/2006/relationships/customXml" Target="../ink/ink381.xml"/><Relationship Id="rId303" Type="http://schemas.openxmlformats.org/officeDocument/2006/relationships/customXml" Target="../ink/ink311.xml"/><Relationship Id="rId485" Type="http://schemas.openxmlformats.org/officeDocument/2006/relationships/image" Target="../media/image400.png"/><Relationship Id="rId42" Type="http://schemas.openxmlformats.org/officeDocument/2006/relationships/customXml" Target="../ink/ink180.xml"/><Relationship Id="rId84" Type="http://schemas.openxmlformats.org/officeDocument/2006/relationships/customXml" Target="../ink/ink201.xml"/><Relationship Id="rId138" Type="http://schemas.openxmlformats.org/officeDocument/2006/relationships/customXml" Target="../ink/ink228.xml"/><Relationship Id="rId345" Type="http://schemas.openxmlformats.org/officeDocument/2006/relationships/customXml" Target="../ink/ink332.xml"/><Relationship Id="rId387" Type="http://schemas.openxmlformats.org/officeDocument/2006/relationships/customXml" Target="../ink/ink353.xml"/><Relationship Id="rId510" Type="http://schemas.openxmlformats.org/officeDocument/2006/relationships/image" Target="../media/image412.png"/><Relationship Id="rId552" Type="http://schemas.openxmlformats.org/officeDocument/2006/relationships/customXml" Target="../ink/ink437.xml"/><Relationship Id="rId594" Type="http://schemas.openxmlformats.org/officeDocument/2006/relationships/customXml" Target="../ink/ink458.xml"/><Relationship Id="rId608" Type="http://schemas.openxmlformats.org/officeDocument/2006/relationships/image" Target="../media/image460.png"/><Relationship Id="rId191" Type="http://schemas.openxmlformats.org/officeDocument/2006/relationships/image" Target="../media/image254.png"/><Relationship Id="rId205" Type="http://schemas.openxmlformats.org/officeDocument/2006/relationships/image" Target="../media/image261.png"/><Relationship Id="rId247" Type="http://schemas.openxmlformats.org/officeDocument/2006/relationships/customXml" Target="../ink/ink283.xml"/><Relationship Id="rId412" Type="http://schemas.openxmlformats.org/officeDocument/2006/relationships/image" Target="../media/image364.png"/><Relationship Id="rId107" Type="http://schemas.openxmlformats.org/officeDocument/2006/relationships/image" Target="../media/image212.png"/><Relationship Id="rId289" Type="http://schemas.openxmlformats.org/officeDocument/2006/relationships/customXml" Target="../ink/ink304.xml"/><Relationship Id="rId454" Type="http://schemas.openxmlformats.org/officeDocument/2006/relationships/image" Target="../media/image385.png"/><Relationship Id="rId496" Type="http://schemas.openxmlformats.org/officeDocument/2006/relationships/customXml" Target="../ink/ink408.xml"/><Relationship Id="rId11" Type="http://schemas.openxmlformats.org/officeDocument/2006/relationships/image" Target="../media/image164.png"/><Relationship Id="rId53" Type="http://schemas.openxmlformats.org/officeDocument/2006/relationships/image" Target="../media/image185.png"/><Relationship Id="rId149" Type="http://schemas.openxmlformats.org/officeDocument/2006/relationships/image" Target="../media/image233.png"/><Relationship Id="rId314" Type="http://schemas.openxmlformats.org/officeDocument/2006/relationships/image" Target="../media/image315.png"/><Relationship Id="rId356" Type="http://schemas.openxmlformats.org/officeDocument/2006/relationships/image" Target="../media/image336.png"/><Relationship Id="rId398" Type="http://schemas.openxmlformats.org/officeDocument/2006/relationships/image" Target="../media/image357.png"/><Relationship Id="rId521" Type="http://schemas.openxmlformats.org/officeDocument/2006/relationships/image" Target="../media/image417.png"/><Relationship Id="rId563" Type="http://schemas.openxmlformats.org/officeDocument/2006/relationships/image" Target="../media/image438.png"/><Relationship Id="rId619" Type="http://schemas.openxmlformats.org/officeDocument/2006/relationships/customXml" Target="../ink/ink471.xml"/><Relationship Id="rId95" Type="http://schemas.openxmlformats.org/officeDocument/2006/relationships/image" Target="../media/image206.png"/><Relationship Id="rId160" Type="http://schemas.openxmlformats.org/officeDocument/2006/relationships/customXml" Target="../ink/ink239.xml"/><Relationship Id="rId216" Type="http://schemas.openxmlformats.org/officeDocument/2006/relationships/customXml" Target="../ink/ink267.xml"/><Relationship Id="rId423" Type="http://schemas.openxmlformats.org/officeDocument/2006/relationships/customXml" Target="../ink/ink371.xml"/><Relationship Id="rId258" Type="http://schemas.openxmlformats.org/officeDocument/2006/relationships/image" Target="../media/image287.png"/><Relationship Id="rId465" Type="http://schemas.openxmlformats.org/officeDocument/2006/relationships/customXml" Target="../ink/ink392.xml"/><Relationship Id="rId630" Type="http://schemas.openxmlformats.org/officeDocument/2006/relationships/image" Target="../media/image471.png"/><Relationship Id="rId22" Type="http://schemas.openxmlformats.org/officeDocument/2006/relationships/customXml" Target="../ink/ink170.xml"/><Relationship Id="rId64" Type="http://schemas.openxmlformats.org/officeDocument/2006/relationships/customXml" Target="../ink/ink191.xml"/><Relationship Id="rId118" Type="http://schemas.openxmlformats.org/officeDocument/2006/relationships/customXml" Target="../ink/ink218.xml"/><Relationship Id="rId325" Type="http://schemas.openxmlformats.org/officeDocument/2006/relationships/customXml" Target="../ink/ink322.xml"/><Relationship Id="rId367" Type="http://schemas.openxmlformats.org/officeDocument/2006/relationships/customXml" Target="../ink/ink343.xml"/><Relationship Id="rId532" Type="http://schemas.openxmlformats.org/officeDocument/2006/relationships/customXml" Target="../ink/ink427.xml"/><Relationship Id="rId574" Type="http://schemas.openxmlformats.org/officeDocument/2006/relationships/customXml" Target="../ink/ink448.xml"/><Relationship Id="rId171" Type="http://schemas.openxmlformats.org/officeDocument/2006/relationships/image" Target="../media/image244.png"/><Relationship Id="rId227" Type="http://schemas.openxmlformats.org/officeDocument/2006/relationships/customXml" Target="../ink/ink273.xml"/><Relationship Id="rId269" Type="http://schemas.openxmlformats.org/officeDocument/2006/relationships/customXml" Target="../ink/ink294.xml"/><Relationship Id="rId434" Type="http://schemas.openxmlformats.org/officeDocument/2006/relationships/image" Target="../media/image375.png"/><Relationship Id="rId476" Type="http://schemas.openxmlformats.org/officeDocument/2006/relationships/image" Target="../media/image396.png"/><Relationship Id="rId641" Type="http://schemas.openxmlformats.org/officeDocument/2006/relationships/customXml" Target="../ink/ink482.xml"/><Relationship Id="rId33" Type="http://schemas.openxmlformats.org/officeDocument/2006/relationships/image" Target="../media/image175.png"/><Relationship Id="rId129" Type="http://schemas.openxmlformats.org/officeDocument/2006/relationships/image" Target="../media/image223.png"/><Relationship Id="rId280" Type="http://schemas.openxmlformats.org/officeDocument/2006/relationships/image" Target="../media/image298.png"/><Relationship Id="rId336" Type="http://schemas.openxmlformats.org/officeDocument/2006/relationships/image" Target="../media/image326.png"/><Relationship Id="rId501" Type="http://schemas.openxmlformats.org/officeDocument/2006/relationships/customXml" Target="../ink/ink411.xml"/><Relationship Id="rId543" Type="http://schemas.openxmlformats.org/officeDocument/2006/relationships/image" Target="../media/image428.png"/><Relationship Id="rId75" Type="http://schemas.openxmlformats.org/officeDocument/2006/relationships/image" Target="../media/image196.png"/><Relationship Id="rId140" Type="http://schemas.openxmlformats.org/officeDocument/2006/relationships/customXml" Target="../ink/ink229.xml"/><Relationship Id="rId182" Type="http://schemas.openxmlformats.org/officeDocument/2006/relationships/customXml" Target="../ink/ink250.xml"/><Relationship Id="rId378" Type="http://schemas.openxmlformats.org/officeDocument/2006/relationships/image" Target="../media/image347.png"/><Relationship Id="rId403" Type="http://schemas.openxmlformats.org/officeDocument/2006/relationships/customXml" Target="../ink/ink361.xml"/><Relationship Id="rId585" Type="http://schemas.openxmlformats.org/officeDocument/2006/relationships/image" Target="../media/image449.png"/><Relationship Id="rId6" Type="http://schemas.openxmlformats.org/officeDocument/2006/relationships/customXml" Target="../ink/ink162.xml"/><Relationship Id="rId238" Type="http://schemas.openxmlformats.org/officeDocument/2006/relationships/image" Target="../media/image277.png"/><Relationship Id="rId445" Type="http://schemas.openxmlformats.org/officeDocument/2006/relationships/customXml" Target="../ink/ink382.xml"/><Relationship Id="rId487" Type="http://schemas.openxmlformats.org/officeDocument/2006/relationships/image" Target="../media/image401.png"/><Relationship Id="rId610" Type="http://schemas.openxmlformats.org/officeDocument/2006/relationships/image" Target="../media/image461.png"/><Relationship Id="rId291" Type="http://schemas.openxmlformats.org/officeDocument/2006/relationships/customXml" Target="../ink/ink305.xml"/><Relationship Id="rId305" Type="http://schemas.openxmlformats.org/officeDocument/2006/relationships/customXml" Target="../ink/ink312.xml"/><Relationship Id="rId347" Type="http://schemas.openxmlformats.org/officeDocument/2006/relationships/customXml" Target="../ink/ink333.xml"/><Relationship Id="rId512" Type="http://schemas.openxmlformats.org/officeDocument/2006/relationships/image" Target="../media/image413.png"/><Relationship Id="rId44" Type="http://schemas.openxmlformats.org/officeDocument/2006/relationships/customXml" Target="../ink/ink181.xml"/><Relationship Id="rId86" Type="http://schemas.openxmlformats.org/officeDocument/2006/relationships/customXml" Target="../ink/ink202.xml"/><Relationship Id="rId151" Type="http://schemas.openxmlformats.org/officeDocument/2006/relationships/image" Target="../media/image234.png"/><Relationship Id="rId389" Type="http://schemas.openxmlformats.org/officeDocument/2006/relationships/customXml" Target="../ink/ink354.xml"/><Relationship Id="rId554" Type="http://schemas.openxmlformats.org/officeDocument/2006/relationships/customXml" Target="../ink/ink438.xml"/><Relationship Id="rId596" Type="http://schemas.openxmlformats.org/officeDocument/2006/relationships/image" Target="../media/image454.png"/><Relationship Id="rId193" Type="http://schemas.openxmlformats.org/officeDocument/2006/relationships/image" Target="../media/image255.png"/><Relationship Id="rId207" Type="http://schemas.openxmlformats.org/officeDocument/2006/relationships/image" Target="../media/image262.png"/><Relationship Id="rId249" Type="http://schemas.openxmlformats.org/officeDocument/2006/relationships/customXml" Target="../ink/ink284.xml"/><Relationship Id="rId414" Type="http://schemas.openxmlformats.org/officeDocument/2006/relationships/image" Target="../media/image365.png"/><Relationship Id="rId456" Type="http://schemas.openxmlformats.org/officeDocument/2006/relationships/image" Target="../media/image386.png"/><Relationship Id="rId498" Type="http://schemas.openxmlformats.org/officeDocument/2006/relationships/customXml" Target="../ink/ink409.xml"/><Relationship Id="rId621" Type="http://schemas.openxmlformats.org/officeDocument/2006/relationships/customXml" Target="../ink/ink472.xml"/><Relationship Id="rId13" Type="http://schemas.openxmlformats.org/officeDocument/2006/relationships/image" Target="../media/image165.png"/><Relationship Id="rId109" Type="http://schemas.openxmlformats.org/officeDocument/2006/relationships/image" Target="../media/image213.png"/><Relationship Id="rId260" Type="http://schemas.openxmlformats.org/officeDocument/2006/relationships/image" Target="../media/image288.png"/><Relationship Id="rId316" Type="http://schemas.openxmlformats.org/officeDocument/2006/relationships/image" Target="../media/image316.png"/><Relationship Id="rId523" Type="http://schemas.openxmlformats.org/officeDocument/2006/relationships/image" Target="../media/image418.png"/><Relationship Id="rId55" Type="http://schemas.openxmlformats.org/officeDocument/2006/relationships/image" Target="../media/image186.png"/><Relationship Id="rId97" Type="http://schemas.openxmlformats.org/officeDocument/2006/relationships/image" Target="../media/image207.png"/><Relationship Id="rId120" Type="http://schemas.openxmlformats.org/officeDocument/2006/relationships/customXml" Target="../ink/ink219.xml"/><Relationship Id="rId358" Type="http://schemas.openxmlformats.org/officeDocument/2006/relationships/image" Target="../media/image337.png"/><Relationship Id="rId565" Type="http://schemas.openxmlformats.org/officeDocument/2006/relationships/image" Target="../media/image439.png"/><Relationship Id="rId162" Type="http://schemas.openxmlformats.org/officeDocument/2006/relationships/customXml" Target="../ink/ink240.xml"/><Relationship Id="rId218" Type="http://schemas.openxmlformats.org/officeDocument/2006/relationships/customXml" Target="../ink/ink268.xml"/><Relationship Id="rId425" Type="http://schemas.openxmlformats.org/officeDocument/2006/relationships/customXml" Target="../ink/ink372.xml"/><Relationship Id="rId467" Type="http://schemas.openxmlformats.org/officeDocument/2006/relationships/customXml" Target="../ink/ink393.xml"/><Relationship Id="rId632" Type="http://schemas.openxmlformats.org/officeDocument/2006/relationships/image" Target="../media/image472.png"/><Relationship Id="rId271" Type="http://schemas.openxmlformats.org/officeDocument/2006/relationships/customXml" Target="../ink/ink295.xml"/><Relationship Id="rId24" Type="http://schemas.openxmlformats.org/officeDocument/2006/relationships/customXml" Target="../ink/ink171.xml"/><Relationship Id="rId66" Type="http://schemas.openxmlformats.org/officeDocument/2006/relationships/customXml" Target="../ink/ink192.xml"/><Relationship Id="rId131" Type="http://schemas.openxmlformats.org/officeDocument/2006/relationships/image" Target="../media/image224.png"/><Relationship Id="rId327" Type="http://schemas.openxmlformats.org/officeDocument/2006/relationships/customXml" Target="../ink/ink323.xml"/><Relationship Id="rId369" Type="http://schemas.openxmlformats.org/officeDocument/2006/relationships/customXml" Target="../ink/ink344.xml"/><Relationship Id="rId534" Type="http://schemas.openxmlformats.org/officeDocument/2006/relationships/customXml" Target="../ink/ink428.xml"/><Relationship Id="rId576" Type="http://schemas.openxmlformats.org/officeDocument/2006/relationships/customXml" Target="../ink/ink449.xml"/><Relationship Id="rId173" Type="http://schemas.openxmlformats.org/officeDocument/2006/relationships/image" Target="../media/image245.png"/><Relationship Id="rId229" Type="http://schemas.openxmlformats.org/officeDocument/2006/relationships/customXml" Target="../ink/ink274.xml"/><Relationship Id="rId380" Type="http://schemas.openxmlformats.org/officeDocument/2006/relationships/image" Target="../media/image348.png"/><Relationship Id="rId436" Type="http://schemas.openxmlformats.org/officeDocument/2006/relationships/image" Target="../media/image376.png"/><Relationship Id="rId601" Type="http://schemas.openxmlformats.org/officeDocument/2006/relationships/customXml" Target="../ink/ink462.xml"/><Relationship Id="rId643" Type="http://schemas.openxmlformats.org/officeDocument/2006/relationships/image" Target="../media/image477.png"/><Relationship Id="rId240" Type="http://schemas.openxmlformats.org/officeDocument/2006/relationships/image" Target="../media/image278.png"/><Relationship Id="rId478" Type="http://schemas.openxmlformats.org/officeDocument/2006/relationships/image" Target="../media/image397.png"/><Relationship Id="rId35" Type="http://schemas.openxmlformats.org/officeDocument/2006/relationships/image" Target="../media/image176.png"/><Relationship Id="rId77" Type="http://schemas.openxmlformats.org/officeDocument/2006/relationships/image" Target="../media/image197.png"/><Relationship Id="rId100" Type="http://schemas.openxmlformats.org/officeDocument/2006/relationships/customXml" Target="../ink/ink209.xml"/><Relationship Id="rId282" Type="http://schemas.openxmlformats.org/officeDocument/2006/relationships/image" Target="../media/image299.png"/><Relationship Id="rId338" Type="http://schemas.openxmlformats.org/officeDocument/2006/relationships/image" Target="../media/image327.png"/><Relationship Id="rId503" Type="http://schemas.openxmlformats.org/officeDocument/2006/relationships/customXml" Target="../ink/ink412.xml"/><Relationship Id="rId545" Type="http://schemas.openxmlformats.org/officeDocument/2006/relationships/image" Target="../media/image429.png"/><Relationship Id="rId587" Type="http://schemas.openxmlformats.org/officeDocument/2006/relationships/image" Target="../media/image450.png"/><Relationship Id="rId8" Type="http://schemas.openxmlformats.org/officeDocument/2006/relationships/customXml" Target="../ink/ink163.xml"/><Relationship Id="rId142" Type="http://schemas.openxmlformats.org/officeDocument/2006/relationships/customXml" Target="../ink/ink230.xml"/><Relationship Id="rId184" Type="http://schemas.openxmlformats.org/officeDocument/2006/relationships/customXml" Target="../ink/ink251.xml"/><Relationship Id="rId391" Type="http://schemas.openxmlformats.org/officeDocument/2006/relationships/customXml" Target="../ink/ink355.xml"/><Relationship Id="rId405" Type="http://schemas.openxmlformats.org/officeDocument/2006/relationships/customXml" Target="../ink/ink362.xml"/><Relationship Id="rId447" Type="http://schemas.openxmlformats.org/officeDocument/2006/relationships/customXml" Target="../ink/ink383.xml"/><Relationship Id="rId612" Type="http://schemas.openxmlformats.org/officeDocument/2006/relationships/image" Target="../media/image462.png"/><Relationship Id="rId251" Type="http://schemas.openxmlformats.org/officeDocument/2006/relationships/customXml" Target="../ink/ink285.xml"/><Relationship Id="rId489" Type="http://schemas.openxmlformats.org/officeDocument/2006/relationships/image" Target="../media/image402.png"/><Relationship Id="rId46" Type="http://schemas.openxmlformats.org/officeDocument/2006/relationships/customXml" Target="../ink/ink182.xml"/><Relationship Id="rId293" Type="http://schemas.openxmlformats.org/officeDocument/2006/relationships/customXml" Target="../ink/ink306.xml"/><Relationship Id="rId307" Type="http://schemas.openxmlformats.org/officeDocument/2006/relationships/customXml" Target="../ink/ink313.xml"/><Relationship Id="rId349" Type="http://schemas.openxmlformats.org/officeDocument/2006/relationships/customXml" Target="../ink/ink334.xml"/><Relationship Id="rId514" Type="http://schemas.openxmlformats.org/officeDocument/2006/relationships/image" Target="../media/image414.png"/><Relationship Id="rId556" Type="http://schemas.openxmlformats.org/officeDocument/2006/relationships/customXml" Target="../ink/ink439.xml"/><Relationship Id="rId88" Type="http://schemas.openxmlformats.org/officeDocument/2006/relationships/customXml" Target="../ink/ink203.xml"/><Relationship Id="rId111" Type="http://schemas.openxmlformats.org/officeDocument/2006/relationships/image" Target="../media/image214.png"/><Relationship Id="rId153" Type="http://schemas.openxmlformats.org/officeDocument/2006/relationships/image" Target="../media/image235.png"/><Relationship Id="rId195" Type="http://schemas.openxmlformats.org/officeDocument/2006/relationships/image" Target="../media/image256.png"/><Relationship Id="rId209" Type="http://schemas.openxmlformats.org/officeDocument/2006/relationships/image" Target="../media/image263.png"/><Relationship Id="rId360" Type="http://schemas.openxmlformats.org/officeDocument/2006/relationships/image" Target="../media/image338.png"/><Relationship Id="rId416" Type="http://schemas.openxmlformats.org/officeDocument/2006/relationships/image" Target="../media/image366.png"/><Relationship Id="rId598" Type="http://schemas.openxmlformats.org/officeDocument/2006/relationships/image" Target="../media/image455.png"/><Relationship Id="rId220" Type="http://schemas.openxmlformats.org/officeDocument/2006/relationships/customXml" Target="../ink/ink269.xml"/><Relationship Id="rId458" Type="http://schemas.openxmlformats.org/officeDocument/2006/relationships/image" Target="../media/image387.png"/><Relationship Id="rId623" Type="http://schemas.openxmlformats.org/officeDocument/2006/relationships/customXml" Target="../ink/ink473.xml"/><Relationship Id="rId15" Type="http://schemas.openxmlformats.org/officeDocument/2006/relationships/image" Target="../media/image166.png"/><Relationship Id="rId57" Type="http://schemas.openxmlformats.org/officeDocument/2006/relationships/image" Target="../media/image187.png"/><Relationship Id="rId262" Type="http://schemas.openxmlformats.org/officeDocument/2006/relationships/image" Target="../media/image289.png"/><Relationship Id="rId318" Type="http://schemas.openxmlformats.org/officeDocument/2006/relationships/image" Target="../media/image317.png"/><Relationship Id="rId525" Type="http://schemas.openxmlformats.org/officeDocument/2006/relationships/image" Target="../media/image419.png"/><Relationship Id="rId567" Type="http://schemas.openxmlformats.org/officeDocument/2006/relationships/image" Target="../media/image440.png"/><Relationship Id="rId99" Type="http://schemas.openxmlformats.org/officeDocument/2006/relationships/image" Target="../media/image208.png"/><Relationship Id="rId122" Type="http://schemas.openxmlformats.org/officeDocument/2006/relationships/customXml" Target="../ink/ink220.xml"/><Relationship Id="rId164" Type="http://schemas.openxmlformats.org/officeDocument/2006/relationships/customXml" Target="../ink/ink241.xml"/><Relationship Id="rId371" Type="http://schemas.openxmlformats.org/officeDocument/2006/relationships/customXml" Target="../ink/ink345.xml"/><Relationship Id="rId427" Type="http://schemas.openxmlformats.org/officeDocument/2006/relationships/customXml" Target="../ink/ink373.xml"/><Relationship Id="rId469" Type="http://schemas.openxmlformats.org/officeDocument/2006/relationships/customXml" Target="../ink/ink394.xml"/><Relationship Id="rId634" Type="http://schemas.openxmlformats.org/officeDocument/2006/relationships/image" Target="../media/image473.png"/><Relationship Id="rId26" Type="http://schemas.openxmlformats.org/officeDocument/2006/relationships/customXml" Target="../ink/ink172.xml"/><Relationship Id="rId231" Type="http://schemas.openxmlformats.org/officeDocument/2006/relationships/customXml" Target="../ink/ink275.xml"/><Relationship Id="rId273" Type="http://schemas.openxmlformats.org/officeDocument/2006/relationships/customXml" Target="../ink/ink296.xml"/><Relationship Id="rId329" Type="http://schemas.openxmlformats.org/officeDocument/2006/relationships/customXml" Target="../ink/ink324.xml"/><Relationship Id="rId480" Type="http://schemas.openxmlformats.org/officeDocument/2006/relationships/customXml" Target="../ink/ink400.xml"/><Relationship Id="rId536" Type="http://schemas.openxmlformats.org/officeDocument/2006/relationships/customXml" Target="../ink/ink429.xml"/><Relationship Id="rId68" Type="http://schemas.openxmlformats.org/officeDocument/2006/relationships/customXml" Target="../ink/ink193.xml"/><Relationship Id="rId133" Type="http://schemas.openxmlformats.org/officeDocument/2006/relationships/image" Target="../media/image225.png"/><Relationship Id="rId175" Type="http://schemas.openxmlformats.org/officeDocument/2006/relationships/image" Target="../media/image246.png"/><Relationship Id="rId340" Type="http://schemas.openxmlformats.org/officeDocument/2006/relationships/image" Target="../media/image328.png"/><Relationship Id="rId578" Type="http://schemas.openxmlformats.org/officeDocument/2006/relationships/customXml" Target="../ink/ink450.xml"/><Relationship Id="rId200" Type="http://schemas.openxmlformats.org/officeDocument/2006/relationships/customXml" Target="../ink/ink259.xml"/><Relationship Id="rId382" Type="http://schemas.openxmlformats.org/officeDocument/2006/relationships/image" Target="../media/image349.png"/><Relationship Id="rId438" Type="http://schemas.openxmlformats.org/officeDocument/2006/relationships/image" Target="../media/image377.png"/><Relationship Id="rId603" Type="http://schemas.openxmlformats.org/officeDocument/2006/relationships/customXml" Target="../ink/ink463.xml"/><Relationship Id="rId645" Type="http://schemas.openxmlformats.org/officeDocument/2006/relationships/image" Target="../media/image478.png"/><Relationship Id="rId242" Type="http://schemas.openxmlformats.org/officeDocument/2006/relationships/image" Target="../media/image279.png"/><Relationship Id="rId284" Type="http://schemas.openxmlformats.org/officeDocument/2006/relationships/image" Target="../media/image300.png"/><Relationship Id="rId491" Type="http://schemas.openxmlformats.org/officeDocument/2006/relationships/image" Target="../media/image403.png"/><Relationship Id="rId505" Type="http://schemas.openxmlformats.org/officeDocument/2006/relationships/customXml" Target="../ink/ink413.xml"/><Relationship Id="rId37" Type="http://schemas.openxmlformats.org/officeDocument/2006/relationships/image" Target="../media/image177.png"/><Relationship Id="rId79" Type="http://schemas.openxmlformats.org/officeDocument/2006/relationships/image" Target="../media/image198.png"/><Relationship Id="rId102" Type="http://schemas.openxmlformats.org/officeDocument/2006/relationships/customXml" Target="../ink/ink210.xml"/><Relationship Id="rId144" Type="http://schemas.openxmlformats.org/officeDocument/2006/relationships/customXml" Target="../ink/ink231.xml"/><Relationship Id="rId547" Type="http://schemas.openxmlformats.org/officeDocument/2006/relationships/image" Target="../media/image430.png"/><Relationship Id="rId589" Type="http://schemas.openxmlformats.org/officeDocument/2006/relationships/image" Target="../media/image451.png"/><Relationship Id="rId90" Type="http://schemas.openxmlformats.org/officeDocument/2006/relationships/customXml" Target="../ink/ink204.xml"/><Relationship Id="rId186" Type="http://schemas.openxmlformats.org/officeDocument/2006/relationships/customXml" Target="../ink/ink252.xml"/><Relationship Id="rId351" Type="http://schemas.openxmlformats.org/officeDocument/2006/relationships/customXml" Target="../ink/ink335.xml"/><Relationship Id="rId393" Type="http://schemas.openxmlformats.org/officeDocument/2006/relationships/customXml" Target="../ink/ink356.xml"/><Relationship Id="rId407" Type="http://schemas.openxmlformats.org/officeDocument/2006/relationships/customXml" Target="../ink/ink363.xml"/><Relationship Id="rId449" Type="http://schemas.openxmlformats.org/officeDocument/2006/relationships/customXml" Target="../ink/ink384.xml"/><Relationship Id="rId614" Type="http://schemas.openxmlformats.org/officeDocument/2006/relationships/image" Target="../media/image463.png"/><Relationship Id="rId211" Type="http://schemas.openxmlformats.org/officeDocument/2006/relationships/image" Target="../media/image264.png"/><Relationship Id="rId253" Type="http://schemas.openxmlformats.org/officeDocument/2006/relationships/customXml" Target="../ink/ink286.xml"/><Relationship Id="rId295" Type="http://schemas.openxmlformats.org/officeDocument/2006/relationships/customXml" Target="../ink/ink307.xml"/><Relationship Id="rId309" Type="http://schemas.openxmlformats.org/officeDocument/2006/relationships/customXml" Target="../ink/ink314.xml"/><Relationship Id="rId460" Type="http://schemas.openxmlformats.org/officeDocument/2006/relationships/image" Target="../media/image388.png"/><Relationship Id="rId516" Type="http://schemas.openxmlformats.org/officeDocument/2006/relationships/image" Target="../media/image415.png"/><Relationship Id="rId48" Type="http://schemas.openxmlformats.org/officeDocument/2006/relationships/customXml" Target="../ink/ink183.xml"/><Relationship Id="rId113" Type="http://schemas.openxmlformats.org/officeDocument/2006/relationships/image" Target="../media/image215.png"/><Relationship Id="rId320" Type="http://schemas.openxmlformats.org/officeDocument/2006/relationships/image" Target="../media/image318.png"/><Relationship Id="rId558" Type="http://schemas.openxmlformats.org/officeDocument/2006/relationships/customXml" Target="../ink/ink440.xml"/><Relationship Id="rId155" Type="http://schemas.openxmlformats.org/officeDocument/2006/relationships/image" Target="../media/image236.png"/><Relationship Id="rId197" Type="http://schemas.openxmlformats.org/officeDocument/2006/relationships/image" Target="../media/image257.png"/><Relationship Id="rId362" Type="http://schemas.openxmlformats.org/officeDocument/2006/relationships/image" Target="../media/image339.png"/><Relationship Id="rId418" Type="http://schemas.openxmlformats.org/officeDocument/2006/relationships/image" Target="../media/image367.png"/><Relationship Id="rId625" Type="http://schemas.openxmlformats.org/officeDocument/2006/relationships/customXml" Target="../ink/ink474.xml"/><Relationship Id="rId222" Type="http://schemas.openxmlformats.org/officeDocument/2006/relationships/customXml" Target="../ink/ink270.xml"/><Relationship Id="rId264" Type="http://schemas.openxmlformats.org/officeDocument/2006/relationships/image" Target="../media/image290.png"/><Relationship Id="rId471" Type="http://schemas.openxmlformats.org/officeDocument/2006/relationships/customXml" Target="../ink/ink395.xml"/><Relationship Id="rId17" Type="http://schemas.openxmlformats.org/officeDocument/2006/relationships/image" Target="../media/image167.png"/><Relationship Id="rId59" Type="http://schemas.openxmlformats.org/officeDocument/2006/relationships/image" Target="../media/image188.png"/><Relationship Id="rId124" Type="http://schemas.openxmlformats.org/officeDocument/2006/relationships/customXml" Target="../ink/ink221.xml"/><Relationship Id="rId527" Type="http://schemas.openxmlformats.org/officeDocument/2006/relationships/image" Target="../media/image420.png"/><Relationship Id="rId569" Type="http://schemas.openxmlformats.org/officeDocument/2006/relationships/image" Target="../media/image441.png"/><Relationship Id="rId70" Type="http://schemas.openxmlformats.org/officeDocument/2006/relationships/customXml" Target="../ink/ink194.xml"/><Relationship Id="rId166" Type="http://schemas.openxmlformats.org/officeDocument/2006/relationships/customXml" Target="../ink/ink242.xml"/><Relationship Id="rId331" Type="http://schemas.openxmlformats.org/officeDocument/2006/relationships/customXml" Target="../ink/ink325.xml"/><Relationship Id="rId373" Type="http://schemas.openxmlformats.org/officeDocument/2006/relationships/customXml" Target="../ink/ink346.xml"/><Relationship Id="rId429" Type="http://schemas.openxmlformats.org/officeDocument/2006/relationships/customXml" Target="../ink/ink374.xml"/><Relationship Id="rId580" Type="http://schemas.openxmlformats.org/officeDocument/2006/relationships/customXml" Target="../ink/ink451.xml"/><Relationship Id="rId636" Type="http://schemas.openxmlformats.org/officeDocument/2006/relationships/image" Target="../media/image47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6.xml"/><Relationship Id="rId440" Type="http://schemas.openxmlformats.org/officeDocument/2006/relationships/image" Target="../media/image378.png"/><Relationship Id="rId28" Type="http://schemas.openxmlformats.org/officeDocument/2006/relationships/customXml" Target="../ink/ink173.xml"/><Relationship Id="rId275" Type="http://schemas.openxmlformats.org/officeDocument/2006/relationships/customXml" Target="../ink/ink297.xml"/><Relationship Id="rId300" Type="http://schemas.openxmlformats.org/officeDocument/2006/relationships/image" Target="../media/image308.png"/><Relationship Id="rId482" Type="http://schemas.openxmlformats.org/officeDocument/2006/relationships/customXml" Target="../ink/ink401.xml"/><Relationship Id="rId538" Type="http://schemas.openxmlformats.org/officeDocument/2006/relationships/customXml" Target="../ink/ink430.xml"/><Relationship Id="rId81" Type="http://schemas.openxmlformats.org/officeDocument/2006/relationships/image" Target="../media/image199.png"/><Relationship Id="rId135" Type="http://schemas.openxmlformats.org/officeDocument/2006/relationships/image" Target="../media/image226.png"/><Relationship Id="rId177" Type="http://schemas.openxmlformats.org/officeDocument/2006/relationships/image" Target="../media/image247.png"/><Relationship Id="rId342" Type="http://schemas.openxmlformats.org/officeDocument/2006/relationships/image" Target="../media/image329.png"/><Relationship Id="rId384" Type="http://schemas.openxmlformats.org/officeDocument/2006/relationships/image" Target="../media/image350.png"/><Relationship Id="rId591" Type="http://schemas.openxmlformats.org/officeDocument/2006/relationships/image" Target="../media/image452.png"/><Relationship Id="rId605" Type="http://schemas.openxmlformats.org/officeDocument/2006/relationships/customXml" Target="../ink/ink464.xml"/><Relationship Id="rId202" Type="http://schemas.openxmlformats.org/officeDocument/2006/relationships/customXml" Target="../ink/ink260.xml"/><Relationship Id="rId244" Type="http://schemas.openxmlformats.org/officeDocument/2006/relationships/image" Target="../media/image280.png"/><Relationship Id="rId647" Type="http://schemas.openxmlformats.org/officeDocument/2006/relationships/image" Target="../media/image479.png"/><Relationship Id="rId39" Type="http://schemas.openxmlformats.org/officeDocument/2006/relationships/image" Target="../media/image178.png"/><Relationship Id="rId286" Type="http://schemas.openxmlformats.org/officeDocument/2006/relationships/image" Target="../media/image301.png"/><Relationship Id="rId451" Type="http://schemas.openxmlformats.org/officeDocument/2006/relationships/customXml" Target="../ink/ink385.xml"/><Relationship Id="rId493" Type="http://schemas.openxmlformats.org/officeDocument/2006/relationships/image" Target="../media/image404.png"/><Relationship Id="rId507" Type="http://schemas.openxmlformats.org/officeDocument/2006/relationships/customXml" Target="../ink/ink414.xml"/><Relationship Id="rId549" Type="http://schemas.openxmlformats.org/officeDocument/2006/relationships/image" Target="../media/image431.png"/><Relationship Id="rId50" Type="http://schemas.openxmlformats.org/officeDocument/2006/relationships/customXml" Target="../ink/ink184.xml"/><Relationship Id="rId104" Type="http://schemas.openxmlformats.org/officeDocument/2006/relationships/customXml" Target="../ink/ink211.xml"/><Relationship Id="rId146" Type="http://schemas.openxmlformats.org/officeDocument/2006/relationships/customXml" Target="../ink/ink232.xml"/><Relationship Id="rId188" Type="http://schemas.openxmlformats.org/officeDocument/2006/relationships/customXml" Target="../ink/ink253.xml"/><Relationship Id="rId311" Type="http://schemas.openxmlformats.org/officeDocument/2006/relationships/customXml" Target="../ink/ink315.xml"/><Relationship Id="rId353" Type="http://schemas.openxmlformats.org/officeDocument/2006/relationships/customXml" Target="../ink/ink336.xml"/><Relationship Id="rId395" Type="http://schemas.openxmlformats.org/officeDocument/2006/relationships/customXml" Target="../ink/ink357.xml"/><Relationship Id="rId409" Type="http://schemas.openxmlformats.org/officeDocument/2006/relationships/customXml" Target="../ink/ink364.xml"/><Relationship Id="rId560" Type="http://schemas.openxmlformats.org/officeDocument/2006/relationships/customXml" Target="../ink/ink441.xml"/><Relationship Id="rId92" Type="http://schemas.openxmlformats.org/officeDocument/2006/relationships/customXml" Target="../ink/ink205.xml"/><Relationship Id="rId213" Type="http://schemas.openxmlformats.org/officeDocument/2006/relationships/image" Target="../media/image265.png"/><Relationship Id="rId420" Type="http://schemas.openxmlformats.org/officeDocument/2006/relationships/image" Target="../media/image368.png"/><Relationship Id="rId616" Type="http://schemas.openxmlformats.org/officeDocument/2006/relationships/image" Target="../media/image464.png"/><Relationship Id="rId255" Type="http://schemas.openxmlformats.org/officeDocument/2006/relationships/customXml" Target="../ink/ink287.xml"/><Relationship Id="rId297" Type="http://schemas.openxmlformats.org/officeDocument/2006/relationships/customXml" Target="../ink/ink308.xml"/><Relationship Id="rId462" Type="http://schemas.openxmlformats.org/officeDocument/2006/relationships/image" Target="../media/image389.png"/><Relationship Id="rId518" Type="http://schemas.openxmlformats.org/officeDocument/2006/relationships/image" Target="../media/image416.png"/><Relationship Id="rId115" Type="http://schemas.openxmlformats.org/officeDocument/2006/relationships/image" Target="../media/image216.png"/><Relationship Id="rId157" Type="http://schemas.openxmlformats.org/officeDocument/2006/relationships/image" Target="../media/image237.png"/><Relationship Id="rId322" Type="http://schemas.openxmlformats.org/officeDocument/2006/relationships/image" Target="../media/image319.png"/><Relationship Id="rId364" Type="http://schemas.openxmlformats.org/officeDocument/2006/relationships/image" Target="../media/image340.png"/><Relationship Id="rId61" Type="http://schemas.openxmlformats.org/officeDocument/2006/relationships/image" Target="../media/image189.png"/><Relationship Id="rId199" Type="http://schemas.openxmlformats.org/officeDocument/2006/relationships/image" Target="../media/image258.png"/><Relationship Id="rId571" Type="http://schemas.openxmlformats.org/officeDocument/2006/relationships/image" Target="../media/image442.png"/><Relationship Id="rId627" Type="http://schemas.openxmlformats.org/officeDocument/2006/relationships/customXml" Target="../ink/ink475.xml"/><Relationship Id="rId19" Type="http://schemas.openxmlformats.org/officeDocument/2006/relationships/image" Target="../media/image168.png"/><Relationship Id="rId224" Type="http://schemas.openxmlformats.org/officeDocument/2006/relationships/customXml" Target="../ink/ink271.xml"/><Relationship Id="rId266" Type="http://schemas.openxmlformats.org/officeDocument/2006/relationships/image" Target="../media/image291.png"/><Relationship Id="rId431" Type="http://schemas.openxmlformats.org/officeDocument/2006/relationships/customXml" Target="../ink/ink375.xml"/><Relationship Id="rId473" Type="http://schemas.openxmlformats.org/officeDocument/2006/relationships/customXml" Target="../ink/ink396.xml"/><Relationship Id="rId529" Type="http://schemas.openxmlformats.org/officeDocument/2006/relationships/image" Target="../media/image421.png"/><Relationship Id="rId30" Type="http://schemas.openxmlformats.org/officeDocument/2006/relationships/customXml" Target="../ink/ink174.xml"/><Relationship Id="rId126" Type="http://schemas.openxmlformats.org/officeDocument/2006/relationships/customXml" Target="../ink/ink222.xml"/><Relationship Id="rId168" Type="http://schemas.openxmlformats.org/officeDocument/2006/relationships/customXml" Target="../ink/ink243.xml"/><Relationship Id="rId333" Type="http://schemas.openxmlformats.org/officeDocument/2006/relationships/customXml" Target="../ink/ink326.xml"/><Relationship Id="rId540" Type="http://schemas.openxmlformats.org/officeDocument/2006/relationships/customXml" Target="../ink/ink431.xml"/><Relationship Id="rId72" Type="http://schemas.openxmlformats.org/officeDocument/2006/relationships/customXml" Target="../ink/ink195.xml"/><Relationship Id="rId375" Type="http://schemas.openxmlformats.org/officeDocument/2006/relationships/customXml" Target="../ink/ink347.xml"/><Relationship Id="rId582" Type="http://schemas.openxmlformats.org/officeDocument/2006/relationships/customXml" Target="../ink/ink452.xml"/><Relationship Id="rId638" Type="http://schemas.openxmlformats.org/officeDocument/2006/relationships/image" Target="../media/image475.png"/><Relationship Id="rId3" Type="http://schemas.openxmlformats.org/officeDocument/2006/relationships/image" Target="../media/image2100.png"/><Relationship Id="rId235" Type="http://schemas.openxmlformats.org/officeDocument/2006/relationships/customXml" Target="../ink/ink277.xml"/><Relationship Id="rId277" Type="http://schemas.openxmlformats.org/officeDocument/2006/relationships/customXml" Target="../ink/ink298.xml"/><Relationship Id="rId400" Type="http://schemas.openxmlformats.org/officeDocument/2006/relationships/image" Target="../media/image358.png"/><Relationship Id="rId442" Type="http://schemas.openxmlformats.org/officeDocument/2006/relationships/image" Target="../media/image379.png"/><Relationship Id="rId484" Type="http://schemas.openxmlformats.org/officeDocument/2006/relationships/customXml" Target="../ink/ink402.xml"/><Relationship Id="rId137" Type="http://schemas.openxmlformats.org/officeDocument/2006/relationships/image" Target="../media/image227.png"/><Relationship Id="rId302" Type="http://schemas.openxmlformats.org/officeDocument/2006/relationships/image" Target="../media/image309.png"/><Relationship Id="rId344" Type="http://schemas.openxmlformats.org/officeDocument/2006/relationships/image" Target="../media/image330.png"/><Relationship Id="rId41" Type="http://schemas.openxmlformats.org/officeDocument/2006/relationships/image" Target="../media/image179.png"/><Relationship Id="rId83" Type="http://schemas.openxmlformats.org/officeDocument/2006/relationships/image" Target="../media/image200.png"/><Relationship Id="rId179" Type="http://schemas.openxmlformats.org/officeDocument/2006/relationships/image" Target="../media/image248.png"/><Relationship Id="rId386" Type="http://schemas.openxmlformats.org/officeDocument/2006/relationships/image" Target="../media/image351.png"/><Relationship Id="rId551" Type="http://schemas.openxmlformats.org/officeDocument/2006/relationships/image" Target="../media/image432.png"/><Relationship Id="rId593" Type="http://schemas.openxmlformats.org/officeDocument/2006/relationships/image" Target="../media/image453.png"/><Relationship Id="rId607" Type="http://schemas.openxmlformats.org/officeDocument/2006/relationships/customXml" Target="../ink/ink465.xml"/><Relationship Id="rId190" Type="http://schemas.openxmlformats.org/officeDocument/2006/relationships/customXml" Target="../ink/ink254.xml"/><Relationship Id="rId204" Type="http://schemas.openxmlformats.org/officeDocument/2006/relationships/customXml" Target="../ink/ink261.xml"/><Relationship Id="rId246" Type="http://schemas.openxmlformats.org/officeDocument/2006/relationships/image" Target="../media/image281.png"/><Relationship Id="rId288" Type="http://schemas.openxmlformats.org/officeDocument/2006/relationships/image" Target="../media/image302.png"/><Relationship Id="rId411" Type="http://schemas.openxmlformats.org/officeDocument/2006/relationships/customXml" Target="../ink/ink365.xml"/><Relationship Id="rId453" Type="http://schemas.openxmlformats.org/officeDocument/2006/relationships/customXml" Target="../ink/ink386.xml"/><Relationship Id="rId509" Type="http://schemas.openxmlformats.org/officeDocument/2006/relationships/customXml" Target="../ink/ink415.xml"/><Relationship Id="rId106" Type="http://schemas.openxmlformats.org/officeDocument/2006/relationships/customXml" Target="../ink/ink212.xml"/><Relationship Id="rId313" Type="http://schemas.openxmlformats.org/officeDocument/2006/relationships/customXml" Target="../ink/ink316.xml"/><Relationship Id="rId495" Type="http://schemas.openxmlformats.org/officeDocument/2006/relationships/image" Target="../media/image405.png"/><Relationship Id="rId10" Type="http://schemas.openxmlformats.org/officeDocument/2006/relationships/customXml" Target="../ink/ink164.xml"/><Relationship Id="rId52" Type="http://schemas.openxmlformats.org/officeDocument/2006/relationships/customXml" Target="../ink/ink185.xml"/><Relationship Id="rId94" Type="http://schemas.openxmlformats.org/officeDocument/2006/relationships/customXml" Target="../ink/ink206.xml"/><Relationship Id="rId148" Type="http://schemas.openxmlformats.org/officeDocument/2006/relationships/customXml" Target="../ink/ink233.xml"/><Relationship Id="rId355" Type="http://schemas.openxmlformats.org/officeDocument/2006/relationships/customXml" Target="../ink/ink337.xml"/><Relationship Id="rId397" Type="http://schemas.openxmlformats.org/officeDocument/2006/relationships/customXml" Target="../ink/ink358.xml"/><Relationship Id="rId520" Type="http://schemas.openxmlformats.org/officeDocument/2006/relationships/customXml" Target="../ink/ink421.xml"/><Relationship Id="rId562" Type="http://schemas.openxmlformats.org/officeDocument/2006/relationships/customXml" Target="../ink/ink442.xml"/><Relationship Id="rId618" Type="http://schemas.openxmlformats.org/officeDocument/2006/relationships/image" Target="../media/image465.png"/><Relationship Id="rId215" Type="http://schemas.openxmlformats.org/officeDocument/2006/relationships/image" Target="../media/image266.png"/><Relationship Id="rId257" Type="http://schemas.openxmlformats.org/officeDocument/2006/relationships/customXml" Target="../ink/ink288.xml"/><Relationship Id="rId422" Type="http://schemas.openxmlformats.org/officeDocument/2006/relationships/image" Target="../media/image369.png"/><Relationship Id="rId464" Type="http://schemas.openxmlformats.org/officeDocument/2006/relationships/image" Target="../media/image390.png"/><Relationship Id="rId299" Type="http://schemas.openxmlformats.org/officeDocument/2006/relationships/customXml" Target="../ink/ink309.xml"/><Relationship Id="rId63" Type="http://schemas.openxmlformats.org/officeDocument/2006/relationships/image" Target="../media/image190.png"/><Relationship Id="rId159" Type="http://schemas.openxmlformats.org/officeDocument/2006/relationships/image" Target="../media/image238.png"/><Relationship Id="rId366" Type="http://schemas.openxmlformats.org/officeDocument/2006/relationships/image" Target="../media/image341.png"/><Relationship Id="rId573" Type="http://schemas.openxmlformats.org/officeDocument/2006/relationships/image" Target="../media/image443.png"/><Relationship Id="rId226" Type="http://schemas.openxmlformats.org/officeDocument/2006/relationships/customXml" Target="../ink/ink272.xml"/><Relationship Id="rId433" Type="http://schemas.openxmlformats.org/officeDocument/2006/relationships/customXml" Target="../ink/ink376.xml"/><Relationship Id="rId640" Type="http://schemas.openxmlformats.org/officeDocument/2006/relationships/image" Target="../media/image476.png"/><Relationship Id="rId74" Type="http://schemas.openxmlformats.org/officeDocument/2006/relationships/customXml" Target="../ink/ink196.xml"/><Relationship Id="rId377" Type="http://schemas.openxmlformats.org/officeDocument/2006/relationships/customXml" Target="../ink/ink348.xml"/><Relationship Id="rId500" Type="http://schemas.openxmlformats.org/officeDocument/2006/relationships/customXml" Target="../ink/ink410.xml"/><Relationship Id="rId584" Type="http://schemas.openxmlformats.org/officeDocument/2006/relationships/customXml" Target="../ink/ink453.xml"/><Relationship Id="rId5" Type="http://schemas.openxmlformats.org/officeDocument/2006/relationships/image" Target="../media/image4100.png"/><Relationship Id="rId237" Type="http://schemas.openxmlformats.org/officeDocument/2006/relationships/customXml" Target="../ink/ink278.xml"/><Relationship Id="rId444" Type="http://schemas.openxmlformats.org/officeDocument/2006/relationships/image" Target="../media/image380.png"/><Relationship Id="rId290" Type="http://schemas.openxmlformats.org/officeDocument/2006/relationships/image" Target="../media/image303.png"/><Relationship Id="rId304" Type="http://schemas.openxmlformats.org/officeDocument/2006/relationships/image" Target="../media/image310.png"/><Relationship Id="rId388" Type="http://schemas.openxmlformats.org/officeDocument/2006/relationships/image" Target="../media/image352.png"/><Relationship Id="rId511" Type="http://schemas.openxmlformats.org/officeDocument/2006/relationships/customXml" Target="../ink/ink416.xml"/><Relationship Id="rId609" Type="http://schemas.openxmlformats.org/officeDocument/2006/relationships/customXml" Target="../ink/ink466.xml"/><Relationship Id="rId85" Type="http://schemas.openxmlformats.org/officeDocument/2006/relationships/image" Target="../media/image201.png"/><Relationship Id="rId150" Type="http://schemas.openxmlformats.org/officeDocument/2006/relationships/customXml" Target="../ink/ink234.xml"/><Relationship Id="rId595" Type="http://schemas.openxmlformats.org/officeDocument/2006/relationships/customXml" Target="../ink/ink459.xml"/><Relationship Id="rId248" Type="http://schemas.openxmlformats.org/officeDocument/2006/relationships/image" Target="../media/image282.png"/><Relationship Id="rId455" Type="http://schemas.openxmlformats.org/officeDocument/2006/relationships/customXml" Target="../ink/ink387.xml"/><Relationship Id="rId12" Type="http://schemas.openxmlformats.org/officeDocument/2006/relationships/customXml" Target="../ink/ink165.xml"/><Relationship Id="rId108" Type="http://schemas.openxmlformats.org/officeDocument/2006/relationships/customXml" Target="../ink/ink213.xml"/><Relationship Id="rId315" Type="http://schemas.openxmlformats.org/officeDocument/2006/relationships/customXml" Target="../ink/ink317.xml"/><Relationship Id="rId522" Type="http://schemas.openxmlformats.org/officeDocument/2006/relationships/customXml" Target="../ink/ink422.xml"/><Relationship Id="rId96" Type="http://schemas.openxmlformats.org/officeDocument/2006/relationships/customXml" Target="../ink/ink207.xml"/><Relationship Id="rId161" Type="http://schemas.openxmlformats.org/officeDocument/2006/relationships/image" Target="../media/image239.png"/><Relationship Id="rId399" Type="http://schemas.openxmlformats.org/officeDocument/2006/relationships/customXml" Target="../ink/ink359.xml"/><Relationship Id="rId259" Type="http://schemas.openxmlformats.org/officeDocument/2006/relationships/customXml" Target="../ink/ink289.xml"/><Relationship Id="rId466" Type="http://schemas.openxmlformats.org/officeDocument/2006/relationships/image" Target="../media/image391.png"/><Relationship Id="rId23" Type="http://schemas.openxmlformats.org/officeDocument/2006/relationships/image" Target="../media/image170.png"/><Relationship Id="rId119" Type="http://schemas.openxmlformats.org/officeDocument/2006/relationships/image" Target="../media/image218.png"/><Relationship Id="rId326" Type="http://schemas.openxmlformats.org/officeDocument/2006/relationships/image" Target="../media/image321.png"/><Relationship Id="rId533" Type="http://schemas.openxmlformats.org/officeDocument/2006/relationships/image" Target="../media/image423.png"/><Relationship Id="rId172" Type="http://schemas.openxmlformats.org/officeDocument/2006/relationships/customXml" Target="../ink/ink245.xml"/><Relationship Id="rId477" Type="http://schemas.openxmlformats.org/officeDocument/2006/relationships/customXml" Target="../ink/ink398.xml"/><Relationship Id="rId600" Type="http://schemas.openxmlformats.org/officeDocument/2006/relationships/image" Target="../media/image456.png"/><Relationship Id="rId337" Type="http://schemas.openxmlformats.org/officeDocument/2006/relationships/customXml" Target="../ink/ink328.xml"/><Relationship Id="rId34" Type="http://schemas.openxmlformats.org/officeDocument/2006/relationships/customXml" Target="../ink/ink176.xml"/><Relationship Id="rId544" Type="http://schemas.openxmlformats.org/officeDocument/2006/relationships/customXml" Target="../ink/ink433.xml"/><Relationship Id="rId183" Type="http://schemas.openxmlformats.org/officeDocument/2006/relationships/image" Target="../media/image250.png"/><Relationship Id="rId390" Type="http://schemas.openxmlformats.org/officeDocument/2006/relationships/image" Target="../media/image353.png"/><Relationship Id="rId404" Type="http://schemas.openxmlformats.org/officeDocument/2006/relationships/image" Target="../media/image360.png"/><Relationship Id="rId611" Type="http://schemas.openxmlformats.org/officeDocument/2006/relationships/customXml" Target="../ink/ink467.xml"/><Relationship Id="rId250" Type="http://schemas.openxmlformats.org/officeDocument/2006/relationships/image" Target="../media/image283.png"/><Relationship Id="rId488" Type="http://schemas.openxmlformats.org/officeDocument/2006/relationships/customXml" Target="../ink/ink404.xml"/><Relationship Id="rId45" Type="http://schemas.openxmlformats.org/officeDocument/2006/relationships/image" Target="../media/image181.png"/><Relationship Id="rId110" Type="http://schemas.openxmlformats.org/officeDocument/2006/relationships/customXml" Target="../ink/ink214.xml"/><Relationship Id="rId348" Type="http://schemas.openxmlformats.org/officeDocument/2006/relationships/image" Target="../media/image332.png"/><Relationship Id="rId555" Type="http://schemas.openxmlformats.org/officeDocument/2006/relationships/image" Target="../media/image434.png"/><Relationship Id="rId194" Type="http://schemas.openxmlformats.org/officeDocument/2006/relationships/customXml" Target="../ink/ink256.xml"/><Relationship Id="rId208" Type="http://schemas.openxmlformats.org/officeDocument/2006/relationships/customXml" Target="../ink/ink263.xml"/><Relationship Id="rId415" Type="http://schemas.openxmlformats.org/officeDocument/2006/relationships/customXml" Target="../ink/ink367.xml"/><Relationship Id="rId622" Type="http://schemas.openxmlformats.org/officeDocument/2006/relationships/image" Target="../media/image467.png"/><Relationship Id="rId261" Type="http://schemas.openxmlformats.org/officeDocument/2006/relationships/customXml" Target="../ink/ink290.xml"/><Relationship Id="rId499" Type="http://schemas.openxmlformats.org/officeDocument/2006/relationships/image" Target="../media/image407.png"/><Relationship Id="rId56" Type="http://schemas.openxmlformats.org/officeDocument/2006/relationships/customXml" Target="../ink/ink187.xml"/><Relationship Id="rId359" Type="http://schemas.openxmlformats.org/officeDocument/2006/relationships/customXml" Target="../ink/ink339.xml"/><Relationship Id="rId566" Type="http://schemas.openxmlformats.org/officeDocument/2006/relationships/customXml" Target="../ink/ink444.xml"/><Relationship Id="rId121" Type="http://schemas.openxmlformats.org/officeDocument/2006/relationships/image" Target="../media/image219.png"/><Relationship Id="rId219" Type="http://schemas.openxmlformats.org/officeDocument/2006/relationships/image" Target="../media/image268.png"/><Relationship Id="rId426" Type="http://schemas.openxmlformats.org/officeDocument/2006/relationships/image" Target="../media/image371.png"/><Relationship Id="rId633" Type="http://schemas.openxmlformats.org/officeDocument/2006/relationships/customXml" Target="../ink/ink478.xml"/><Relationship Id="rId67" Type="http://schemas.openxmlformats.org/officeDocument/2006/relationships/image" Target="../media/image192.png"/><Relationship Id="rId272" Type="http://schemas.openxmlformats.org/officeDocument/2006/relationships/image" Target="../media/image294.png"/><Relationship Id="rId577" Type="http://schemas.openxmlformats.org/officeDocument/2006/relationships/image" Target="../media/image445.png"/><Relationship Id="rId132" Type="http://schemas.openxmlformats.org/officeDocument/2006/relationships/customXml" Target="../ink/ink225.xml"/><Relationship Id="rId437" Type="http://schemas.openxmlformats.org/officeDocument/2006/relationships/customXml" Target="../ink/ink378.xml"/><Relationship Id="rId644" Type="http://schemas.openxmlformats.org/officeDocument/2006/relationships/customXml" Target="../ink/ink484.xml"/><Relationship Id="rId283" Type="http://schemas.openxmlformats.org/officeDocument/2006/relationships/customXml" Target="../ink/ink301.xml"/><Relationship Id="rId490" Type="http://schemas.openxmlformats.org/officeDocument/2006/relationships/customXml" Target="../ink/ink405.xml"/><Relationship Id="rId504" Type="http://schemas.openxmlformats.org/officeDocument/2006/relationships/image" Target="../media/image409.png"/><Relationship Id="rId78" Type="http://schemas.openxmlformats.org/officeDocument/2006/relationships/customXml" Target="../ink/ink198.xml"/><Relationship Id="rId143" Type="http://schemas.openxmlformats.org/officeDocument/2006/relationships/image" Target="../media/image230.png"/><Relationship Id="rId350" Type="http://schemas.openxmlformats.org/officeDocument/2006/relationships/image" Target="../media/image333.png"/><Relationship Id="rId588" Type="http://schemas.openxmlformats.org/officeDocument/2006/relationships/customXml" Target="../ink/ink455.xml"/><Relationship Id="rId9" Type="http://schemas.openxmlformats.org/officeDocument/2006/relationships/image" Target="../media/image163.png"/><Relationship Id="rId210" Type="http://schemas.openxmlformats.org/officeDocument/2006/relationships/customXml" Target="../ink/ink264.xml"/><Relationship Id="rId448" Type="http://schemas.openxmlformats.org/officeDocument/2006/relationships/image" Target="../media/image382.png"/><Relationship Id="rId294" Type="http://schemas.openxmlformats.org/officeDocument/2006/relationships/image" Target="../media/image305.png"/><Relationship Id="rId308" Type="http://schemas.openxmlformats.org/officeDocument/2006/relationships/image" Target="../media/image312.png"/><Relationship Id="rId515" Type="http://schemas.openxmlformats.org/officeDocument/2006/relationships/customXml" Target="../ink/ink418.xml"/><Relationship Id="rId89" Type="http://schemas.openxmlformats.org/officeDocument/2006/relationships/image" Target="../media/image203.png"/><Relationship Id="rId154" Type="http://schemas.openxmlformats.org/officeDocument/2006/relationships/customXml" Target="../ink/ink236.xml"/><Relationship Id="rId361" Type="http://schemas.openxmlformats.org/officeDocument/2006/relationships/customXml" Target="../ink/ink340.xml"/><Relationship Id="rId599" Type="http://schemas.openxmlformats.org/officeDocument/2006/relationships/customXml" Target="../ink/ink46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1.xml"/><Relationship Id="rId671" Type="http://schemas.openxmlformats.org/officeDocument/2006/relationships/image" Target="../media/image810.png"/><Relationship Id="rId21" Type="http://schemas.openxmlformats.org/officeDocument/2006/relationships/customXml" Target="../ink/ink493.xml"/><Relationship Id="rId324" Type="http://schemas.openxmlformats.org/officeDocument/2006/relationships/image" Target="../media/image637.png"/><Relationship Id="rId531" Type="http://schemas.openxmlformats.org/officeDocument/2006/relationships/customXml" Target="../ink/ink749.xml"/><Relationship Id="rId629" Type="http://schemas.openxmlformats.org/officeDocument/2006/relationships/image" Target="../media/image789.png"/><Relationship Id="rId170" Type="http://schemas.openxmlformats.org/officeDocument/2006/relationships/image" Target="../media/image561.png"/><Relationship Id="rId268" Type="http://schemas.openxmlformats.org/officeDocument/2006/relationships/customXml" Target="../ink/ink617.xml"/><Relationship Id="rId475" Type="http://schemas.openxmlformats.org/officeDocument/2006/relationships/customXml" Target="../ink/ink721.xml"/><Relationship Id="rId682" Type="http://schemas.openxmlformats.org/officeDocument/2006/relationships/customXml" Target="../ink/ink825.xml"/><Relationship Id="rId32" Type="http://schemas.openxmlformats.org/officeDocument/2006/relationships/image" Target="../media/image492.png"/><Relationship Id="rId128" Type="http://schemas.openxmlformats.org/officeDocument/2006/relationships/image" Target="../media/image540.png"/><Relationship Id="rId335" Type="http://schemas.openxmlformats.org/officeDocument/2006/relationships/customXml" Target="../ink/ink651.xml"/><Relationship Id="rId542" Type="http://schemas.openxmlformats.org/officeDocument/2006/relationships/image" Target="../media/image746.png"/><Relationship Id="rId181" Type="http://schemas.openxmlformats.org/officeDocument/2006/relationships/image" Target="../media/image566.png"/><Relationship Id="rId402" Type="http://schemas.openxmlformats.org/officeDocument/2006/relationships/image" Target="../media/image676.png"/><Relationship Id="rId279" Type="http://schemas.openxmlformats.org/officeDocument/2006/relationships/image" Target="../media/image615.png"/><Relationship Id="rId486" Type="http://schemas.openxmlformats.org/officeDocument/2006/relationships/image" Target="../media/image718.png"/><Relationship Id="rId693" Type="http://schemas.openxmlformats.org/officeDocument/2006/relationships/image" Target="../media/image821.png"/><Relationship Id="rId707" Type="http://schemas.openxmlformats.org/officeDocument/2006/relationships/image" Target="../media/image828.png"/><Relationship Id="rId43" Type="http://schemas.openxmlformats.org/officeDocument/2006/relationships/customXml" Target="../ink/ink504.xml"/><Relationship Id="rId139" Type="http://schemas.openxmlformats.org/officeDocument/2006/relationships/customXml" Target="../ink/ink552.xml"/><Relationship Id="rId346" Type="http://schemas.openxmlformats.org/officeDocument/2006/relationships/image" Target="../media/image648.png"/><Relationship Id="rId553" Type="http://schemas.openxmlformats.org/officeDocument/2006/relationships/customXml" Target="../ink/ink760.xml"/><Relationship Id="rId192" Type="http://schemas.openxmlformats.org/officeDocument/2006/relationships/customXml" Target="../ink/ink579.xml"/><Relationship Id="rId206" Type="http://schemas.openxmlformats.org/officeDocument/2006/relationships/customXml" Target="../ink/ink586.xml"/><Relationship Id="rId413" Type="http://schemas.openxmlformats.org/officeDocument/2006/relationships/customXml" Target="../ink/ink690.xml"/><Relationship Id="rId497" Type="http://schemas.openxmlformats.org/officeDocument/2006/relationships/customXml" Target="../ink/ink732.xml"/><Relationship Id="rId620" Type="http://schemas.openxmlformats.org/officeDocument/2006/relationships/customXml" Target="../ink/ink794.xml"/><Relationship Id="rId718" Type="http://schemas.openxmlformats.org/officeDocument/2006/relationships/customXml" Target="../ink/ink843.xml"/><Relationship Id="rId357" Type="http://schemas.openxmlformats.org/officeDocument/2006/relationships/customXml" Target="../ink/ink662.xml"/><Relationship Id="rId54" Type="http://schemas.openxmlformats.org/officeDocument/2006/relationships/image" Target="../media/image503.png"/><Relationship Id="rId217" Type="http://schemas.openxmlformats.org/officeDocument/2006/relationships/image" Target="../media/image584.png"/><Relationship Id="rId564" Type="http://schemas.openxmlformats.org/officeDocument/2006/relationships/image" Target="../media/image757.png"/><Relationship Id="rId424" Type="http://schemas.openxmlformats.org/officeDocument/2006/relationships/image" Target="../media/image687.png"/><Relationship Id="rId631" Type="http://schemas.openxmlformats.org/officeDocument/2006/relationships/image" Target="../media/image790.png"/><Relationship Id="rId729" Type="http://schemas.openxmlformats.org/officeDocument/2006/relationships/image" Target="../media/image839.png"/><Relationship Id="rId270" Type="http://schemas.openxmlformats.org/officeDocument/2006/relationships/customXml" Target="../ink/ink618.xml"/><Relationship Id="rId65" Type="http://schemas.openxmlformats.org/officeDocument/2006/relationships/customXml" Target="../ink/ink515.xml"/><Relationship Id="rId130" Type="http://schemas.openxmlformats.org/officeDocument/2006/relationships/image" Target="../media/image541.png"/><Relationship Id="rId368" Type="http://schemas.openxmlformats.org/officeDocument/2006/relationships/image" Target="../media/image659.png"/><Relationship Id="rId575" Type="http://schemas.openxmlformats.org/officeDocument/2006/relationships/customXml" Target="../ink/ink771.xml"/><Relationship Id="rId228" Type="http://schemas.openxmlformats.org/officeDocument/2006/relationships/customXml" Target="../ink/ink597.xml"/><Relationship Id="rId435" Type="http://schemas.openxmlformats.org/officeDocument/2006/relationships/customXml" Target="../ink/ink701.xml"/><Relationship Id="rId642" Type="http://schemas.openxmlformats.org/officeDocument/2006/relationships/customXml" Target="../ink/ink805.xml"/><Relationship Id="rId281" Type="http://schemas.openxmlformats.org/officeDocument/2006/relationships/image" Target="../media/image616.png"/><Relationship Id="rId502" Type="http://schemas.openxmlformats.org/officeDocument/2006/relationships/image" Target="../media/image726.png"/><Relationship Id="rId76" Type="http://schemas.openxmlformats.org/officeDocument/2006/relationships/image" Target="../media/image514.png"/><Relationship Id="rId141" Type="http://schemas.openxmlformats.org/officeDocument/2006/relationships/customXml" Target="../ink/ink553.xml"/><Relationship Id="rId379" Type="http://schemas.openxmlformats.org/officeDocument/2006/relationships/customXml" Target="../ink/ink673.xml"/><Relationship Id="rId586" Type="http://schemas.openxmlformats.org/officeDocument/2006/relationships/image" Target="../media/image768.png"/><Relationship Id="rId7" Type="http://schemas.openxmlformats.org/officeDocument/2006/relationships/customXml" Target="../ink/ink486.xml"/><Relationship Id="rId239" Type="http://schemas.openxmlformats.org/officeDocument/2006/relationships/image" Target="../media/image595.png"/><Relationship Id="rId446" Type="http://schemas.openxmlformats.org/officeDocument/2006/relationships/image" Target="../media/image698.png"/><Relationship Id="rId653" Type="http://schemas.openxmlformats.org/officeDocument/2006/relationships/image" Target="../media/image801.png"/><Relationship Id="rId292" Type="http://schemas.openxmlformats.org/officeDocument/2006/relationships/image" Target="../media/image621.png"/><Relationship Id="rId306" Type="http://schemas.openxmlformats.org/officeDocument/2006/relationships/image" Target="../media/image628.png"/><Relationship Id="rId87" Type="http://schemas.openxmlformats.org/officeDocument/2006/relationships/customXml" Target="../ink/ink526.xml"/><Relationship Id="rId513" Type="http://schemas.openxmlformats.org/officeDocument/2006/relationships/customXml" Target="../ink/ink740.xml"/><Relationship Id="rId597" Type="http://schemas.openxmlformats.org/officeDocument/2006/relationships/customXml" Target="../ink/ink782.xml"/><Relationship Id="rId720" Type="http://schemas.openxmlformats.org/officeDocument/2006/relationships/customXml" Target="../ink/ink844.xml"/><Relationship Id="rId152" Type="http://schemas.openxmlformats.org/officeDocument/2006/relationships/image" Target="../media/image552.png"/><Relationship Id="rId457" Type="http://schemas.openxmlformats.org/officeDocument/2006/relationships/customXml" Target="../ink/ink712.xml"/><Relationship Id="rId664" Type="http://schemas.openxmlformats.org/officeDocument/2006/relationships/customXml" Target="../ink/ink816.xml"/><Relationship Id="rId14" Type="http://schemas.openxmlformats.org/officeDocument/2006/relationships/image" Target="../media/image483.png"/><Relationship Id="rId317" Type="http://schemas.openxmlformats.org/officeDocument/2006/relationships/customXml" Target="../ink/ink642.xml"/><Relationship Id="rId524" Type="http://schemas.openxmlformats.org/officeDocument/2006/relationships/image" Target="../media/image737.png"/><Relationship Id="rId98" Type="http://schemas.openxmlformats.org/officeDocument/2006/relationships/image" Target="../media/image525.png"/><Relationship Id="rId163" Type="http://schemas.openxmlformats.org/officeDocument/2006/relationships/customXml" Target="../ink/ink564.xml"/><Relationship Id="rId370" Type="http://schemas.openxmlformats.org/officeDocument/2006/relationships/image" Target="../media/image660.png"/><Relationship Id="rId230" Type="http://schemas.openxmlformats.org/officeDocument/2006/relationships/customXml" Target="../ink/ink598.xml"/><Relationship Id="rId468" Type="http://schemas.openxmlformats.org/officeDocument/2006/relationships/image" Target="../media/image709.png"/><Relationship Id="rId675" Type="http://schemas.openxmlformats.org/officeDocument/2006/relationships/image" Target="../media/image812.png"/><Relationship Id="rId25" Type="http://schemas.openxmlformats.org/officeDocument/2006/relationships/customXml" Target="../ink/ink495.xml"/><Relationship Id="rId328" Type="http://schemas.openxmlformats.org/officeDocument/2006/relationships/image" Target="../media/image639.png"/><Relationship Id="rId535" Type="http://schemas.openxmlformats.org/officeDocument/2006/relationships/customXml" Target="../ink/ink751.xml"/><Relationship Id="rId174" Type="http://schemas.openxmlformats.org/officeDocument/2006/relationships/image" Target="../media/image563.png"/><Relationship Id="rId381" Type="http://schemas.openxmlformats.org/officeDocument/2006/relationships/customXml" Target="../ink/ink674.xml"/><Relationship Id="rId602" Type="http://schemas.openxmlformats.org/officeDocument/2006/relationships/image" Target="../media/image776.png"/><Relationship Id="rId241" Type="http://schemas.openxmlformats.org/officeDocument/2006/relationships/image" Target="../media/image596.png"/><Relationship Id="rId479" Type="http://schemas.openxmlformats.org/officeDocument/2006/relationships/customXml" Target="../ink/ink723.xml"/><Relationship Id="rId686" Type="http://schemas.openxmlformats.org/officeDocument/2006/relationships/customXml" Target="../ink/ink827.xml"/><Relationship Id="rId36" Type="http://schemas.openxmlformats.org/officeDocument/2006/relationships/image" Target="../media/image494.png"/><Relationship Id="rId339" Type="http://schemas.openxmlformats.org/officeDocument/2006/relationships/customXml" Target="../ink/ink653.xml"/><Relationship Id="rId546" Type="http://schemas.openxmlformats.org/officeDocument/2006/relationships/image" Target="../media/image748.png"/><Relationship Id="rId101" Type="http://schemas.openxmlformats.org/officeDocument/2006/relationships/customXml" Target="../ink/ink533.xml"/><Relationship Id="rId185" Type="http://schemas.openxmlformats.org/officeDocument/2006/relationships/image" Target="../media/image568.png"/><Relationship Id="rId406" Type="http://schemas.openxmlformats.org/officeDocument/2006/relationships/image" Target="../media/image678.png"/><Relationship Id="rId392" Type="http://schemas.openxmlformats.org/officeDocument/2006/relationships/image" Target="../media/image671.png"/><Relationship Id="rId613" Type="http://schemas.openxmlformats.org/officeDocument/2006/relationships/image" Target="../media/image781.png"/><Relationship Id="rId697" Type="http://schemas.openxmlformats.org/officeDocument/2006/relationships/image" Target="../media/image823.png"/><Relationship Id="rId252" Type="http://schemas.openxmlformats.org/officeDocument/2006/relationships/customXml" Target="../ink/ink609.xml"/><Relationship Id="rId47" Type="http://schemas.openxmlformats.org/officeDocument/2006/relationships/customXml" Target="../ink/ink506.xml"/><Relationship Id="rId112" Type="http://schemas.openxmlformats.org/officeDocument/2006/relationships/image" Target="../media/image532.png"/><Relationship Id="rId557" Type="http://schemas.openxmlformats.org/officeDocument/2006/relationships/customXml" Target="../ink/ink762.xml"/><Relationship Id="rId196" Type="http://schemas.openxmlformats.org/officeDocument/2006/relationships/customXml" Target="../ink/ink581.xml"/><Relationship Id="rId417" Type="http://schemas.openxmlformats.org/officeDocument/2006/relationships/customXml" Target="../ink/ink692.xml"/><Relationship Id="rId624" Type="http://schemas.openxmlformats.org/officeDocument/2006/relationships/customXml" Target="../ink/ink796.xml"/><Relationship Id="rId263" Type="http://schemas.openxmlformats.org/officeDocument/2006/relationships/image" Target="../media/image607.png"/><Relationship Id="rId470" Type="http://schemas.openxmlformats.org/officeDocument/2006/relationships/image" Target="../media/image710.png"/><Relationship Id="rId58" Type="http://schemas.openxmlformats.org/officeDocument/2006/relationships/image" Target="../media/image505.png"/><Relationship Id="rId123" Type="http://schemas.openxmlformats.org/officeDocument/2006/relationships/customXml" Target="../ink/ink544.xml"/><Relationship Id="rId330" Type="http://schemas.openxmlformats.org/officeDocument/2006/relationships/image" Target="../media/image640.png"/><Relationship Id="rId568" Type="http://schemas.openxmlformats.org/officeDocument/2006/relationships/image" Target="../media/image759.png"/><Relationship Id="rId428" Type="http://schemas.openxmlformats.org/officeDocument/2006/relationships/image" Target="../media/image689.png"/><Relationship Id="rId635" Type="http://schemas.openxmlformats.org/officeDocument/2006/relationships/image" Target="../media/image792.png"/><Relationship Id="rId274" Type="http://schemas.openxmlformats.org/officeDocument/2006/relationships/customXml" Target="../ink/ink620.xml"/><Relationship Id="rId481" Type="http://schemas.openxmlformats.org/officeDocument/2006/relationships/customXml" Target="../ink/ink724.xml"/><Relationship Id="rId702" Type="http://schemas.openxmlformats.org/officeDocument/2006/relationships/customXml" Target="../ink/ink835.xml"/><Relationship Id="rId69" Type="http://schemas.openxmlformats.org/officeDocument/2006/relationships/customXml" Target="../ink/ink517.xml"/><Relationship Id="rId134" Type="http://schemas.openxmlformats.org/officeDocument/2006/relationships/image" Target="../media/image543.png"/><Relationship Id="rId579" Type="http://schemas.openxmlformats.org/officeDocument/2006/relationships/customXml" Target="../ink/ink773.xml"/><Relationship Id="rId341" Type="http://schemas.openxmlformats.org/officeDocument/2006/relationships/customXml" Target="../ink/ink654.xml"/><Relationship Id="rId439" Type="http://schemas.openxmlformats.org/officeDocument/2006/relationships/customXml" Target="../ink/ink703.xml"/><Relationship Id="rId646" Type="http://schemas.openxmlformats.org/officeDocument/2006/relationships/customXml" Target="../ink/ink807.xml"/><Relationship Id="rId201" Type="http://schemas.openxmlformats.org/officeDocument/2006/relationships/image" Target="../media/image576.png"/><Relationship Id="rId285" Type="http://schemas.openxmlformats.org/officeDocument/2006/relationships/image" Target="../media/image618.png"/><Relationship Id="rId506" Type="http://schemas.openxmlformats.org/officeDocument/2006/relationships/image" Target="../media/image728.png"/><Relationship Id="rId492" Type="http://schemas.openxmlformats.org/officeDocument/2006/relationships/image" Target="../media/image721.png"/><Relationship Id="rId713" Type="http://schemas.openxmlformats.org/officeDocument/2006/relationships/image" Target="../media/image831.png"/><Relationship Id="rId145" Type="http://schemas.openxmlformats.org/officeDocument/2006/relationships/customXml" Target="../ink/ink555.xml"/><Relationship Id="rId352" Type="http://schemas.openxmlformats.org/officeDocument/2006/relationships/image" Target="../media/image651.png"/><Relationship Id="rId212" Type="http://schemas.openxmlformats.org/officeDocument/2006/relationships/customXml" Target="../ink/ink589.xml"/><Relationship Id="rId657" Type="http://schemas.openxmlformats.org/officeDocument/2006/relationships/image" Target="../media/image803.png"/><Relationship Id="rId296" Type="http://schemas.openxmlformats.org/officeDocument/2006/relationships/image" Target="../media/image623.png"/><Relationship Id="rId517" Type="http://schemas.openxmlformats.org/officeDocument/2006/relationships/customXml" Target="../ink/ink742.xml"/><Relationship Id="rId724" Type="http://schemas.openxmlformats.org/officeDocument/2006/relationships/customXml" Target="../ink/ink846.xml"/><Relationship Id="rId60" Type="http://schemas.openxmlformats.org/officeDocument/2006/relationships/image" Target="../media/image506.png"/><Relationship Id="rId156" Type="http://schemas.openxmlformats.org/officeDocument/2006/relationships/image" Target="../media/image554.png"/><Relationship Id="rId363" Type="http://schemas.openxmlformats.org/officeDocument/2006/relationships/customXml" Target="../ink/ink665.xml"/><Relationship Id="rId570" Type="http://schemas.openxmlformats.org/officeDocument/2006/relationships/image" Target="../media/image760.png"/><Relationship Id="rId223" Type="http://schemas.openxmlformats.org/officeDocument/2006/relationships/image" Target="../media/image587.png"/><Relationship Id="rId430" Type="http://schemas.openxmlformats.org/officeDocument/2006/relationships/image" Target="../media/image690.png"/><Relationship Id="rId668" Type="http://schemas.openxmlformats.org/officeDocument/2006/relationships/customXml" Target="../ink/ink818.xml"/><Relationship Id="rId18" Type="http://schemas.openxmlformats.org/officeDocument/2006/relationships/image" Target="../media/image485.png"/><Relationship Id="rId528" Type="http://schemas.openxmlformats.org/officeDocument/2006/relationships/image" Target="../media/image739.png"/><Relationship Id="rId167" Type="http://schemas.openxmlformats.org/officeDocument/2006/relationships/customXml" Target="../ink/ink566.xml"/><Relationship Id="rId374" Type="http://schemas.openxmlformats.org/officeDocument/2006/relationships/image" Target="../media/image662.png"/><Relationship Id="rId581" Type="http://schemas.openxmlformats.org/officeDocument/2006/relationships/customXml" Target="../ink/ink774.xml"/><Relationship Id="rId71" Type="http://schemas.openxmlformats.org/officeDocument/2006/relationships/customXml" Target="../ink/ink518.xml"/><Relationship Id="rId234" Type="http://schemas.openxmlformats.org/officeDocument/2006/relationships/customXml" Target="../ink/ink600.xml"/><Relationship Id="rId679" Type="http://schemas.openxmlformats.org/officeDocument/2006/relationships/image" Target="../media/image814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97.xml"/><Relationship Id="rId441" Type="http://schemas.openxmlformats.org/officeDocument/2006/relationships/customXml" Target="../ink/ink704.xml"/><Relationship Id="rId539" Type="http://schemas.openxmlformats.org/officeDocument/2006/relationships/customXml" Target="../ink/ink753.xml"/><Relationship Id="rId178" Type="http://schemas.openxmlformats.org/officeDocument/2006/relationships/image" Target="../media/image565.png"/><Relationship Id="rId301" Type="http://schemas.openxmlformats.org/officeDocument/2006/relationships/customXml" Target="../ink/ink634.xml"/><Relationship Id="rId82" Type="http://schemas.openxmlformats.org/officeDocument/2006/relationships/image" Target="../media/image517.png"/><Relationship Id="rId385" Type="http://schemas.openxmlformats.org/officeDocument/2006/relationships/customXml" Target="../ink/ink676.xml"/><Relationship Id="rId592" Type="http://schemas.openxmlformats.org/officeDocument/2006/relationships/image" Target="../media/image771.png"/><Relationship Id="rId606" Type="http://schemas.openxmlformats.org/officeDocument/2006/relationships/customXml" Target="../ink/ink787.xml"/><Relationship Id="rId245" Type="http://schemas.openxmlformats.org/officeDocument/2006/relationships/image" Target="../media/image598.png"/><Relationship Id="rId452" Type="http://schemas.openxmlformats.org/officeDocument/2006/relationships/image" Target="../media/image701.png"/><Relationship Id="rId105" Type="http://schemas.openxmlformats.org/officeDocument/2006/relationships/customXml" Target="../ink/ink535.xml"/><Relationship Id="rId147" Type="http://schemas.openxmlformats.org/officeDocument/2006/relationships/customXml" Target="../ink/ink556.xml"/><Relationship Id="rId312" Type="http://schemas.openxmlformats.org/officeDocument/2006/relationships/image" Target="../media/image631.png"/><Relationship Id="rId354" Type="http://schemas.openxmlformats.org/officeDocument/2006/relationships/image" Target="../media/image652.png"/><Relationship Id="rId51" Type="http://schemas.openxmlformats.org/officeDocument/2006/relationships/customXml" Target="../ink/ink508.xml"/><Relationship Id="rId93" Type="http://schemas.openxmlformats.org/officeDocument/2006/relationships/customXml" Target="../ink/ink529.xml"/><Relationship Id="rId189" Type="http://schemas.openxmlformats.org/officeDocument/2006/relationships/image" Target="../media/image570.png"/><Relationship Id="rId396" Type="http://schemas.openxmlformats.org/officeDocument/2006/relationships/image" Target="../media/image673.png"/><Relationship Id="rId561" Type="http://schemas.openxmlformats.org/officeDocument/2006/relationships/customXml" Target="../ink/ink764.xml"/><Relationship Id="rId617" Type="http://schemas.openxmlformats.org/officeDocument/2006/relationships/image" Target="../media/image783.png"/><Relationship Id="rId659" Type="http://schemas.openxmlformats.org/officeDocument/2006/relationships/image" Target="../media/image804.png"/><Relationship Id="rId214" Type="http://schemas.openxmlformats.org/officeDocument/2006/relationships/customXml" Target="../ink/ink590.xml"/><Relationship Id="rId256" Type="http://schemas.openxmlformats.org/officeDocument/2006/relationships/customXml" Target="../ink/ink611.xml"/><Relationship Id="rId298" Type="http://schemas.openxmlformats.org/officeDocument/2006/relationships/image" Target="../media/image624.png"/><Relationship Id="rId421" Type="http://schemas.openxmlformats.org/officeDocument/2006/relationships/customXml" Target="../ink/ink694.xml"/><Relationship Id="rId463" Type="http://schemas.openxmlformats.org/officeDocument/2006/relationships/customXml" Target="../ink/ink715.xml"/><Relationship Id="rId519" Type="http://schemas.openxmlformats.org/officeDocument/2006/relationships/customXml" Target="../ink/ink743.xml"/><Relationship Id="rId670" Type="http://schemas.openxmlformats.org/officeDocument/2006/relationships/customXml" Target="../ink/ink819.xml"/><Relationship Id="rId116" Type="http://schemas.openxmlformats.org/officeDocument/2006/relationships/image" Target="../media/image534.png"/><Relationship Id="rId158" Type="http://schemas.openxmlformats.org/officeDocument/2006/relationships/image" Target="../media/image555.png"/><Relationship Id="rId323" Type="http://schemas.openxmlformats.org/officeDocument/2006/relationships/customXml" Target="../ink/ink645.xml"/><Relationship Id="rId530" Type="http://schemas.openxmlformats.org/officeDocument/2006/relationships/image" Target="../media/image740.png"/><Relationship Id="rId726" Type="http://schemas.openxmlformats.org/officeDocument/2006/relationships/customXml" Target="../ink/ink847.xml"/><Relationship Id="rId20" Type="http://schemas.openxmlformats.org/officeDocument/2006/relationships/image" Target="../media/image486.png"/><Relationship Id="rId62" Type="http://schemas.openxmlformats.org/officeDocument/2006/relationships/image" Target="../media/image507.png"/><Relationship Id="rId365" Type="http://schemas.openxmlformats.org/officeDocument/2006/relationships/customXml" Target="../ink/ink666.xml"/><Relationship Id="rId572" Type="http://schemas.openxmlformats.org/officeDocument/2006/relationships/image" Target="../media/image761.png"/><Relationship Id="rId628" Type="http://schemas.openxmlformats.org/officeDocument/2006/relationships/customXml" Target="../ink/ink798.xml"/><Relationship Id="rId225" Type="http://schemas.openxmlformats.org/officeDocument/2006/relationships/image" Target="../media/image588.png"/><Relationship Id="rId267" Type="http://schemas.openxmlformats.org/officeDocument/2006/relationships/image" Target="../media/image609.png"/><Relationship Id="rId432" Type="http://schemas.openxmlformats.org/officeDocument/2006/relationships/image" Target="../media/image691.png"/><Relationship Id="rId474" Type="http://schemas.openxmlformats.org/officeDocument/2006/relationships/image" Target="../media/image712.png"/><Relationship Id="rId127" Type="http://schemas.openxmlformats.org/officeDocument/2006/relationships/customXml" Target="../ink/ink546.xml"/><Relationship Id="rId681" Type="http://schemas.openxmlformats.org/officeDocument/2006/relationships/image" Target="../media/image815.png"/><Relationship Id="rId31" Type="http://schemas.openxmlformats.org/officeDocument/2006/relationships/customXml" Target="../ink/ink498.xml"/><Relationship Id="rId73" Type="http://schemas.openxmlformats.org/officeDocument/2006/relationships/customXml" Target="../ink/ink519.xml"/><Relationship Id="rId169" Type="http://schemas.openxmlformats.org/officeDocument/2006/relationships/customXml" Target="../ink/ink567.xml"/><Relationship Id="rId334" Type="http://schemas.openxmlformats.org/officeDocument/2006/relationships/image" Target="../media/image642.png"/><Relationship Id="rId376" Type="http://schemas.openxmlformats.org/officeDocument/2006/relationships/image" Target="../media/image663.png"/><Relationship Id="rId541" Type="http://schemas.openxmlformats.org/officeDocument/2006/relationships/customXml" Target="../ink/ink754.xml"/><Relationship Id="rId583" Type="http://schemas.openxmlformats.org/officeDocument/2006/relationships/customXml" Target="../ink/ink775.xml"/><Relationship Id="rId639" Type="http://schemas.openxmlformats.org/officeDocument/2006/relationships/image" Target="../media/image794.png"/><Relationship Id="rId4" Type="http://schemas.openxmlformats.org/officeDocument/2006/relationships/image" Target="../media/image6100.png"/><Relationship Id="rId180" Type="http://schemas.openxmlformats.org/officeDocument/2006/relationships/customXml" Target="../ink/ink573.xml"/><Relationship Id="rId236" Type="http://schemas.openxmlformats.org/officeDocument/2006/relationships/customXml" Target="../ink/ink601.xml"/><Relationship Id="rId278" Type="http://schemas.openxmlformats.org/officeDocument/2006/relationships/customXml" Target="../ink/ink622.xml"/><Relationship Id="rId401" Type="http://schemas.openxmlformats.org/officeDocument/2006/relationships/customXml" Target="../ink/ink684.xml"/><Relationship Id="rId443" Type="http://schemas.openxmlformats.org/officeDocument/2006/relationships/customXml" Target="../ink/ink705.xml"/><Relationship Id="rId650" Type="http://schemas.openxmlformats.org/officeDocument/2006/relationships/customXml" Target="../ink/ink809.xml"/><Relationship Id="rId303" Type="http://schemas.openxmlformats.org/officeDocument/2006/relationships/customXml" Target="../ink/ink635.xml"/><Relationship Id="rId485" Type="http://schemas.openxmlformats.org/officeDocument/2006/relationships/customXml" Target="../ink/ink726.xml"/><Relationship Id="rId692" Type="http://schemas.openxmlformats.org/officeDocument/2006/relationships/customXml" Target="../ink/ink830.xml"/><Relationship Id="rId706" Type="http://schemas.openxmlformats.org/officeDocument/2006/relationships/customXml" Target="../ink/ink837.xml"/><Relationship Id="rId42" Type="http://schemas.openxmlformats.org/officeDocument/2006/relationships/image" Target="../media/image497.png"/><Relationship Id="rId84" Type="http://schemas.openxmlformats.org/officeDocument/2006/relationships/image" Target="../media/image518.png"/><Relationship Id="rId138" Type="http://schemas.openxmlformats.org/officeDocument/2006/relationships/image" Target="../media/image545.png"/><Relationship Id="rId345" Type="http://schemas.openxmlformats.org/officeDocument/2006/relationships/customXml" Target="../ink/ink656.xml"/><Relationship Id="rId387" Type="http://schemas.openxmlformats.org/officeDocument/2006/relationships/customXml" Target="../ink/ink677.xml"/><Relationship Id="rId510" Type="http://schemas.openxmlformats.org/officeDocument/2006/relationships/image" Target="../media/image730.png"/><Relationship Id="rId552" Type="http://schemas.openxmlformats.org/officeDocument/2006/relationships/image" Target="../media/image751.png"/><Relationship Id="rId594" Type="http://schemas.openxmlformats.org/officeDocument/2006/relationships/image" Target="../media/image772.png"/><Relationship Id="rId608" Type="http://schemas.openxmlformats.org/officeDocument/2006/relationships/customXml" Target="../ink/ink788.xml"/><Relationship Id="rId191" Type="http://schemas.openxmlformats.org/officeDocument/2006/relationships/image" Target="../media/image571.png"/><Relationship Id="rId205" Type="http://schemas.openxmlformats.org/officeDocument/2006/relationships/image" Target="../media/image578.png"/><Relationship Id="rId247" Type="http://schemas.openxmlformats.org/officeDocument/2006/relationships/image" Target="../media/image599.png"/><Relationship Id="rId412" Type="http://schemas.openxmlformats.org/officeDocument/2006/relationships/image" Target="../media/image681.png"/><Relationship Id="rId107" Type="http://schemas.openxmlformats.org/officeDocument/2006/relationships/customXml" Target="../ink/ink536.xml"/><Relationship Id="rId289" Type="http://schemas.openxmlformats.org/officeDocument/2006/relationships/image" Target="../media/image620.png"/><Relationship Id="rId454" Type="http://schemas.openxmlformats.org/officeDocument/2006/relationships/image" Target="../media/image702.png"/><Relationship Id="rId496" Type="http://schemas.openxmlformats.org/officeDocument/2006/relationships/image" Target="../media/image723.png"/><Relationship Id="rId661" Type="http://schemas.openxmlformats.org/officeDocument/2006/relationships/image" Target="../media/image805.png"/><Relationship Id="rId717" Type="http://schemas.openxmlformats.org/officeDocument/2006/relationships/image" Target="../media/image833.png"/><Relationship Id="rId11" Type="http://schemas.openxmlformats.org/officeDocument/2006/relationships/customXml" Target="../ink/ink488.xml"/><Relationship Id="rId53" Type="http://schemas.openxmlformats.org/officeDocument/2006/relationships/customXml" Target="../ink/ink509.xml"/><Relationship Id="rId149" Type="http://schemas.openxmlformats.org/officeDocument/2006/relationships/customXml" Target="../ink/ink557.xml"/><Relationship Id="rId314" Type="http://schemas.openxmlformats.org/officeDocument/2006/relationships/image" Target="../media/image632.png"/><Relationship Id="rId356" Type="http://schemas.openxmlformats.org/officeDocument/2006/relationships/image" Target="../media/image653.png"/><Relationship Id="rId398" Type="http://schemas.openxmlformats.org/officeDocument/2006/relationships/image" Target="../media/image674.png"/><Relationship Id="rId521" Type="http://schemas.openxmlformats.org/officeDocument/2006/relationships/customXml" Target="../ink/ink744.xml"/><Relationship Id="rId563" Type="http://schemas.openxmlformats.org/officeDocument/2006/relationships/customXml" Target="../ink/ink765.xml"/><Relationship Id="rId619" Type="http://schemas.openxmlformats.org/officeDocument/2006/relationships/image" Target="../media/image784.png"/><Relationship Id="rId95" Type="http://schemas.openxmlformats.org/officeDocument/2006/relationships/customXml" Target="../ink/ink530.xml"/><Relationship Id="rId160" Type="http://schemas.openxmlformats.org/officeDocument/2006/relationships/image" Target="../media/image556.png"/><Relationship Id="rId216" Type="http://schemas.openxmlformats.org/officeDocument/2006/relationships/customXml" Target="../ink/ink591.xml"/><Relationship Id="rId423" Type="http://schemas.openxmlformats.org/officeDocument/2006/relationships/customXml" Target="../ink/ink695.xml"/><Relationship Id="rId258" Type="http://schemas.openxmlformats.org/officeDocument/2006/relationships/customXml" Target="../ink/ink612.xml"/><Relationship Id="rId465" Type="http://schemas.openxmlformats.org/officeDocument/2006/relationships/customXml" Target="../ink/ink716.xml"/><Relationship Id="rId630" Type="http://schemas.openxmlformats.org/officeDocument/2006/relationships/customXml" Target="../ink/ink799.xml"/><Relationship Id="rId672" Type="http://schemas.openxmlformats.org/officeDocument/2006/relationships/customXml" Target="../ink/ink820.xml"/><Relationship Id="rId728" Type="http://schemas.openxmlformats.org/officeDocument/2006/relationships/customXml" Target="../ink/ink848.xml"/><Relationship Id="rId22" Type="http://schemas.openxmlformats.org/officeDocument/2006/relationships/image" Target="../media/image487.png"/><Relationship Id="rId64" Type="http://schemas.openxmlformats.org/officeDocument/2006/relationships/image" Target="../media/image508.png"/><Relationship Id="rId118" Type="http://schemas.openxmlformats.org/officeDocument/2006/relationships/image" Target="../media/image535.png"/><Relationship Id="rId325" Type="http://schemas.openxmlformats.org/officeDocument/2006/relationships/customXml" Target="../ink/ink646.xml"/><Relationship Id="rId367" Type="http://schemas.openxmlformats.org/officeDocument/2006/relationships/customXml" Target="../ink/ink667.xml"/><Relationship Id="rId532" Type="http://schemas.openxmlformats.org/officeDocument/2006/relationships/image" Target="../media/image741.png"/><Relationship Id="rId574" Type="http://schemas.openxmlformats.org/officeDocument/2006/relationships/image" Target="../media/image762.png"/><Relationship Id="rId171" Type="http://schemas.openxmlformats.org/officeDocument/2006/relationships/customXml" Target="../ink/ink568.xml"/><Relationship Id="rId227" Type="http://schemas.openxmlformats.org/officeDocument/2006/relationships/image" Target="../media/image589.png"/><Relationship Id="rId269" Type="http://schemas.openxmlformats.org/officeDocument/2006/relationships/image" Target="../media/image610.png"/><Relationship Id="rId434" Type="http://schemas.openxmlformats.org/officeDocument/2006/relationships/image" Target="../media/image692.png"/><Relationship Id="rId476" Type="http://schemas.openxmlformats.org/officeDocument/2006/relationships/image" Target="../media/image713.png"/><Relationship Id="rId641" Type="http://schemas.openxmlformats.org/officeDocument/2006/relationships/image" Target="../media/image795.png"/><Relationship Id="rId683" Type="http://schemas.openxmlformats.org/officeDocument/2006/relationships/image" Target="../media/image816.png"/><Relationship Id="rId33" Type="http://schemas.openxmlformats.org/officeDocument/2006/relationships/customXml" Target="../ink/ink499.xml"/><Relationship Id="rId129" Type="http://schemas.openxmlformats.org/officeDocument/2006/relationships/customXml" Target="../ink/ink547.xml"/><Relationship Id="rId280" Type="http://schemas.openxmlformats.org/officeDocument/2006/relationships/customXml" Target="../ink/ink623.xml"/><Relationship Id="rId336" Type="http://schemas.openxmlformats.org/officeDocument/2006/relationships/image" Target="../media/image643.png"/><Relationship Id="rId501" Type="http://schemas.openxmlformats.org/officeDocument/2006/relationships/customXml" Target="../ink/ink734.xml"/><Relationship Id="rId543" Type="http://schemas.openxmlformats.org/officeDocument/2006/relationships/customXml" Target="../ink/ink755.xml"/><Relationship Id="rId75" Type="http://schemas.openxmlformats.org/officeDocument/2006/relationships/customXml" Target="../ink/ink520.xml"/><Relationship Id="rId140" Type="http://schemas.openxmlformats.org/officeDocument/2006/relationships/image" Target="../media/image546.png"/><Relationship Id="rId182" Type="http://schemas.openxmlformats.org/officeDocument/2006/relationships/customXml" Target="../ink/ink574.xml"/><Relationship Id="rId378" Type="http://schemas.openxmlformats.org/officeDocument/2006/relationships/image" Target="../media/image664.png"/><Relationship Id="rId403" Type="http://schemas.openxmlformats.org/officeDocument/2006/relationships/customXml" Target="../ink/ink685.xml"/><Relationship Id="rId585" Type="http://schemas.openxmlformats.org/officeDocument/2006/relationships/customXml" Target="../ink/ink776.xml"/><Relationship Id="rId6" Type="http://schemas.openxmlformats.org/officeDocument/2006/relationships/image" Target="../media/image8100.png"/><Relationship Id="rId238" Type="http://schemas.openxmlformats.org/officeDocument/2006/relationships/customXml" Target="../ink/ink602.xml"/><Relationship Id="rId445" Type="http://schemas.openxmlformats.org/officeDocument/2006/relationships/customXml" Target="../ink/ink706.xml"/><Relationship Id="rId487" Type="http://schemas.openxmlformats.org/officeDocument/2006/relationships/customXml" Target="../ink/ink727.xml"/><Relationship Id="rId610" Type="http://schemas.openxmlformats.org/officeDocument/2006/relationships/customXml" Target="../ink/ink789.xml"/><Relationship Id="rId652" Type="http://schemas.openxmlformats.org/officeDocument/2006/relationships/customXml" Target="../ink/ink810.xml"/><Relationship Id="rId694" Type="http://schemas.openxmlformats.org/officeDocument/2006/relationships/customXml" Target="../ink/ink831.xml"/><Relationship Id="rId708" Type="http://schemas.openxmlformats.org/officeDocument/2006/relationships/customXml" Target="../ink/ink838.xml"/><Relationship Id="rId291" Type="http://schemas.openxmlformats.org/officeDocument/2006/relationships/customXml" Target="../ink/ink629.xml"/><Relationship Id="rId305" Type="http://schemas.openxmlformats.org/officeDocument/2006/relationships/customXml" Target="../ink/ink636.xml"/><Relationship Id="rId347" Type="http://schemas.openxmlformats.org/officeDocument/2006/relationships/customXml" Target="../ink/ink657.xml"/><Relationship Id="rId512" Type="http://schemas.openxmlformats.org/officeDocument/2006/relationships/image" Target="../media/image731.png"/><Relationship Id="rId44" Type="http://schemas.openxmlformats.org/officeDocument/2006/relationships/image" Target="../media/image498.png"/><Relationship Id="rId86" Type="http://schemas.openxmlformats.org/officeDocument/2006/relationships/image" Target="../media/image519.png"/><Relationship Id="rId151" Type="http://schemas.openxmlformats.org/officeDocument/2006/relationships/customXml" Target="../ink/ink558.xml"/><Relationship Id="rId389" Type="http://schemas.openxmlformats.org/officeDocument/2006/relationships/customXml" Target="../ink/ink678.xml"/><Relationship Id="rId554" Type="http://schemas.openxmlformats.org/officeDocument/2006/relationships/image" Target="../media/image752.png"/><Relationship Id="rId596" Type="http://schemas.openxmlformats.org/officeDocument/2006/relationships/image" Target="../media/image773.png"/><Relationship Id="rId193" Type="http://schemas.openxmlformats.org/officeDocument/2006/relationships/image" Target="../media/image572.png"/><Relationship Id="rId207" Type="http://schemas.openxmlformats.org/officeDocument/2006/relationships/image" Target="../media/image579.png"/><Relationship Id="rId249" Type="http://schemas.openxmlformats.org/officeDocument/2006/relationships/image" Target="../media/image600.png"/><Relationship Id="rId414" Type="http://schemas.openxmlformats.org/officeDocument/2006/relationships/image" Target="../media/image682.png"/><Relationship Id="rId456" Type="http://schemas.openxmlformats.org/officeDocument/2006/relationships/image" Target="../media/image703.png"/><Relationship Id="rId498" Type="http://schemas.openxmlformats.org/officeDocument/2006/relationships/image" Target="../media/image724.png"/><Relationship Id="rId621" Type="http://schemas.openxmlformats.org/officeDocument/2006/relationships/image" Target="../media/image785.png"/><Relationship Id="rId663" Type="http://schemas.openxmlformats.org/officeDocument/2006/relationships/image" Target="../media/image806.png"/><Relationship Id="rId13" Type="http://schemas.openxmlformats.org/officeDocument/2006/relationships/customXml" Target="../ink/ink489.xml"/><Relationship Id="rId109" Type="http://schemas.openxmlformats.org/officeDocument/2006/relationships/customXml" Target="../ink/ink537.xml"/><Relationship Id="rId260" Type="http://schemas.openxmlformats.org/officeDocument/2006/relationships/customXml" Target="../ink/ink613.xml"/><Relationship Id="rId316" Type="http://schemas.openxmlformats.org/officeDocument/2006/relationships/image" Target="../media/image633.png"/><Relationship Id="rId523" Type="http://schemas.openxmlformats.org/officeDocument/2006/relationships/customXml" Target="../ink/ink745.xml"/><Relationship Id="rId719" Type="http://schemas.openxmlformats.org/officeDocument/2006/relationships/image" Target="../media/image834.png"/><Relationship Id="rId55" Type="http://schemas.openxmlformats.org/officeDocument/2006/relationships/customXml" Target="../ink/ink510.xml"/><Relationship Id="rId97" Type="http://schemas.openxmlformats.org/officeDocument/2006/relationships/customXml" Target="../ink/ink531.xml"/><Relationship Id="rId120" Type="http://schemas.openxmlformats.org/officeDocument/2006/relationships/image" Target="../media/image536.png"/><Relationship Id="rId358" Type="http://schemas.openxmlformats.org/officeDocument/2006/relationships/image" Target="../media/image654.png"/><Relationship Id="rId565" Type="http://schemas.openxmlformats.org/officeDocument/2006/relationships/customXml" Target="../ink/ink766.xml"/><Relationship Id="rId162" Type="http://schemas.openxmlformats.org/officeDocument/2006/relationships/image" Target="../media/image557.png"/><Relationship Id="rId218" Type="http://schemas.openxmlformats.org/officeDocument/2006/relationships/customXml" Target="../ink/ink592.xml"/><Relationship Id="rId425" Type="http://schemas.openxmlformats.org/officeDocument/2006/relationships/customXml" Target="../ink/ink696.xml"/><Relationship Id="rId467" Type="http://schemas.openxmlformats.org/officeDocument/2006/relationships/customXml" Target="../ink/ink717.xml"/><Relationship Id="rId632" Type="http://schemas.openxmlformats.org/officeDocument/2006/relationships/customXml" Target="../ink/ink800.xml"/><Relationship Id="rId271" Type="http://schemas.openxmlformats.org/officeDocument/2006/relationships/image" Target="../media/image611.png"/><Relationship Id="rId674" Type="http://schemas.openxmlformats.org/officeDocument/2006/relationships/customXml" Target="../ink/ink821.xml"/><Relationship Id="rId24" Type="http://schemas.openxmlformats.org/officeDocument/2006/relationships/image" Target="../media/image488.png"/><Relationship Id="rId66" Type="http://schemas.openxmlformats.org/officeDocument/2006/relationships/image" Target="../media/image509.png"/><Relationship Id="rId131" Type="http://schemas.openxmlformats.org/officeDocument/2006/relationships/customXml" Target="../ink/ink548.xml"/><Relationship Id="rId327" Type="http://schemas.openxmlformats.org/officeDocument/2006/relationships/customXml" Target="../ink/ink647.xml"/><Relationship Id="rId369" Type="http://schemas.openxmlformats.org/officeDocument/2006/relationships/customXml" Target="../ink/ink668.xml"/><Relationship Id="rId534" Type="http://schemas.openxmlformats.org/officeDocument/2006/relationships/image" Target="../media/image742.png"/><Relationship Id="rId576" Type="http://schemas.openxmlformats.org/officeDocument/2006/relationships/image" Target="../media/image763.png"/><Relationship Id="rId173" Type="http://schemas.openxmlformats.org/officeDocument/2006/relationships/customXml" Target="../ink/ink569.xml"/><Relationship Id="rId229" Type="http://schemas.openxmlformats.org/officeDocument/2006/relationships/image" Target="../media/image590.png"/><Relationship Id="rId380" Type="http://schemas.openxmlformats.org/officeDocument/2006/relationships/image" Target="../media/image665.png"/><Relationship Id="rId436" Type="http://schemas.openxmlformats.org/officeDocument/2006/relationships/image" Target="../media/image693.png"/><Relationship Id="rId601" Type="http://schemas.openxmlformats.org/officeDocument/2006/relationships/customXml" Target="../ink/ink784.xml"/><Relationship Id="rId643" Type="http://schemas.openxmlformats.org/officeDocument/2006/relationships/image" Target="../media/image796.png"/><Relationship Id="rId240" Type="http://schemas.openxmlformats.org/officeDocument/2006/relationships/customXml" Target="../ink/ink603.xml"/><Relationship Id="rId478" Type="http://schemas.openxmlformats.org/officeDocument/2006/relationships/image" Target="../media/image714.png"/><Relationship Id="rId685" Type="http://schemas.openxmlformats.org/officeDocument/2006/relationships/image" Target="../media/image817.png"/><Relationship Id="rId35" Type="http://schemas.openxmlformats.org/officeDocument/2006/relationships/customXml" Target="../ink/ink500.xml"/><Relationship Id="rId77" Type="http://schemas.openxmlformats.org/officeDocument/2006/relationships/customXml" Target="../ink/ink521.xml"/><Relationship Id="rId100" Type="http://schemas.openxmlformats.org/officeDocument/2006/relationships/image" Target="../media/image526.png"/><Relationship Id="rId282" Type="http://schemas.openxmlformats.org/officeDocument/2006/relationships/customXml" Target="../ink/ink624.xml"/><Relationship Id="rId338" Type="http://schemas.openxmlformats.org/officeDocument/2006/relationships/image" Target="../media/image644.png"/><Relationship Id="rId503" Type="http://schemas.openxmlformats.org/officeDocument/2006/relationships/customXml" Target="../ink/ink735.xml"/><Relationship Id="rId545" Type="http://schemas.openxmlformats.org/officeDocument/2006/relationships/customXml" Target="../ink/ink756.xml"/><Relationship Id="rId587" Type="http://schemas.openxmlformats.org/officeDocument/2006/relationships/customXml" Target="../ink/ink777.xml"/><Relationship Id="rId710" Type="http://schemas.openxmlformats.org/officeDocument/2006/relationships/customXml" Target="../ink/ink839.xml"/><Relationship Id="rId8" Type="http://schemas.openxmlformats.org/officeDocument/2006/relationships/image" Target="../media/image480.png"/><Relationship Id="rId142" Type="http://schemas.openxmlformats.org/officeDocument/2006/relationships/image" Target="../media/image547.png"/><Relationship Id="rId184" Type="http://schemas.openxmlformats.org/officeDocument/2006/relationships/customXml" Target="../ink/ink575.xml"/><Relationship Id="rId391" Type="http://schemas.openxmlformats.org/officeDocument/2006/relationships/customXml" Target="../ink/ink679.xml"/><Relationship Id="rId405" Type="http://schemas.openxmlformats.org/officeDocument/2006/relationships/customXml" Target="../ink/ink686.xml"/><Relationship Id="rId447" Type="http://schemas.openxmlformats.org/officeDocument/2006/relationships/customXml" Target="../ink/ink707.xml"/><Relationship Id="rId612" Type="http://schemas.openxmlformats.org/officeDocument/2006/relationships/customXml" Target="../ink/ink790.xml"/><Relationship Id="rId251" Type="http://schemas.openxmlformats.org/officeDocument/2006/relationships/image" Target="../media/image601.png"/><Relationship Id="rId489" Type="http://schemas.openxmlformats.org/officeDocument/2006/relationships/customXml" Target="../ink/ink728.xml"/><Relationship Id="rId654" Type="http://schemas.openxmlformats.org/officeDocument/2006/relationships/customXml" Target="../ink/ink811.xml"/><Relationship Id="rId696" Type="http://schemas.openxmlformats.org/officeDocument/2006/relationships/customXml" Target="../ink/ink832.xml"/><Relationship Id="rId46" Type="http://schemas.openxmlformats.org/officeDocument/2006/relationships/image" Target="../media/image499.png"/><Relationship Id="rId293" Type="http://schemas.openxmlformats.org/officeDocument/2006/relationships/customXml" Target="../ink/ink630.xml"/><Relationship Id="rId307" Type="http://schemas.openxmlformats.org/officeDocument/2006/relationships/customXml" Target="../ink/ink637.xml"/><Relationship Id="rId349" Type="http://schemas.openxmlformats.org/officeDocument/2006/relationships/customXml" Target="../ink/ink658.xml"/><Relationship Id="rId514" Type="http://schemas.openxmlformats.org/officeDocument/2006/relationships/image" Target="../media/image732.png"/><Relationship Id="rId556" Type="http://schemas.openxmlformats.org/officeDocument/2006/relationships/image" Target="../media/image753.png"/><Relationship Id="rId721" Type="http://schemas.openxmlformats.org/officeDocument/2006/relationships/image" Target="../media/image835.png"/><Relationship Id="rId88" Type="http://schemas.openxmlformats.org/officeDocument/2006/relationships/image" Target="../media/image520.png"/><Relationship Id="rId111" Type="http://schemas.openxmlformats.org/officeDocument/2006/relationships/customXml" Target="../ink/ink538.xml"/><Relationship Id="rId153" Type="http://schemas.openxmlformats.org/officeDocument/2006/relationships/customXml" Target="../ink/ink559.xml"/><Relationship Id="rId195" Type="http://schemas.openxmlformats.org/officeDocument/2006/relationships/image" Target="../media/image573.png"/><Relationship Id="rId209" Type="http://schemas.openxmlformats.org/officeDocument/2006/relationships/image" Target="../media/image580.png"/><Relationship Id="rId360" Type="http://schemas.openxmlformats.org/officeDocument/2006/relationships/image" Target="../media/image655.png"/><Relationship Id="rId416" Type="http://schemas.openxmlformats.org/officeDocument/2006/relationships/image" Target="../media/image683.png"/><Relationship Id="rId598" Type="http://schemas.openxmlformats.org/officeDocument/2006/relationships/image" Target="../media/image774.png"/><Relationship Id="rId220" Type="http://schemas.openxmlformats.org/officeDocument/2006/relationships/customXml" Target="../ink/ink593.xml"/><Relationship Id="rId458" Type="http://schemas.openxmlformats.org/officeDocument/2006/relationships/image" Target="../media/image704.png"/><Relationship Id="rId623" Type="http://schemas.openxmlformats.org/officeDocument/2006/relationships/image" Target="../media/image786.png"/><Relationship Id="rId665" Type="http://schemas.openxmlformats.org/officeDocument/2006/relationships/image" Target="../media/image807.png"/><Relationship Id="rId15" Type="http://schemas.openxmlformats.org/officeDocument/2006/relationships/customXml" Target="../ink/ink490.xml"/><Relationship Id="rId57" Type="http://schemas.openxmlformats.org/officeDocument/2006/relationships/customXml" Target="../ink/ink511.xml"/><Relationship Id="rId262" Type="http://schemas.openxmlformats.org/officeDocument/2006/relationships/customXml" Target="../ink/ink614.xml"/><Relationship Id="rId318" Type="http://schemas.openxmlformats.org/officeDocument/2006/relationships/image" Target="../media/image634.png"/><Relationship Id="rId525" Type="http://schemas.openxmlformats.org/officeDocument/2006/relationships/customXml" Target="../ink/ink746.xml"/><Relationship Id="rId567" Type="http://schemas.openxmlformats.org/officeDocument/2006/relationships/customXml" Target="../ink/ink767.xml"/><Relationship Id="rId99" Type="http://schemas.openxmlformats.org/officeDocument/2006/relationships/customXml" Target="../ink/ink532.xml"/><Relationship Id="rId122" Type="http://schemas.openxmlformats.org/officeDocument/2006/relationships/image" Target="../media/image537.png"/><Relationship Id="rId164" Type="http://schemas.openxmlformats.org/officeDocument/2006/relationships/image" Target="../media/image558.png"/><Relationship Id="rId371" Type="http://schemas.openxmlformats.org/officeDocument/2006/relationships/customXml" Target="../ink/ink669.xml"/><Relationship Id="rId427" Type="http://schemas.openxmlformats.org/officeDocument/2006/relationships/customXml" Target="../ink/ink697.xml"/><Relationship Id="rId469" Type="http://schemas.openxmlformats.org/officeDocument/2006/relationships/customXml" Target="../ink/ink718.xml"/><Relationship Id="rId634" Type="http://schemas.openxmlformats.org/officeDocument/2006/relationships/customXml" Target="../ink/ink801.xml"/><Relationship Id="rId676" Type="http://schemas.openxmlformats.org/officeDocument/2006/relationships/customXml" Target="../ink/ink822.xml"/><Relationship Id="rId26" Type="http://schemas.openxmlformats.org/officeDocument/2006/relationships/image" Target="../media/image489.png"/><Relationship Id="rId231" Type="http://schemas.openxmlformats.org/officeDocument/2006/relationships/image" Target="../media/image591.png"/><Relationship Id="rId273" Type="http://schemas.openxmlformats.org/officeDocument/2006/relationships/image" Target="../media/image612.png"/><Relationship Id="rId329" Type="http://schemas.openxmlformats.org/officeDocument/2006/relationships/customXml" Target="../ink/ink648.xml"/><Relationship Id="rId480" Type="http://schemas.openxmlformats.org/officeDocument/2006/relationships/image" Target="../media/image715.png"/><Relationship Id="rId536" Type="http://schemas.openxmlformats.org/officeDocument/2006/relationships/image" Target="../media/image743.png"/><Relationship Id="rId701" Type="http://schemas.openxmlformats.org/officeDocument/2006/relationships/image" Target="../media/image825.png"/><Relationship Id="rId68" Type="http://schemas.openxmlformats.org/officeDocument/2006/relationships/image" Target="../media/image510.png"/><Relationship Id="rId133" Type="http://schemas.openxmlformats.org/officeDocument/2006/relationships/customXml" Target="../ink/ink549.xml"/><Relationship Id="rId175" Type="http://schemas.openxmlformats.org/officeDocument/2006/relationships/customXml" Target="../ink/ink570.xml"/><Relationship Id="rId340" Type="http://schemas.openxmlformats.org/officeDocument/2006/relationships/image" Target="../media/image645.png"/><Relationship Id="rId578" Type="http://schemas.openxmlformats.org/officeDocument/2006/relationships/image" Target="../media/image764.png"/><Relationship Id="rId200" Type="http://schemas.openxmlformats.org/officeDocument/2006/relationships/customXml" Target="../ink/ink583.xml"/><Relationship Id="rId382" Type="http://schemas.openxmlformats.org/officeDocument/2006/relationships/image" Target="../media/image666.png"/><Relationship Id="rId438" Type="http://schemas.openxmlformats.org/officeDocument/2006/relationships/image" Target="../media/image694.png"/><Relationship Id="rId603" Type="http://schemas.openxmlformats.org/officeDocument/2006/relationships/customXml" Target="../ink/ink785.xml"/><Relationship Id="rId645" Type="http://schemas.openxmlformats.org/officeDocument/2006/relationships/image" Target="../media/image797.png"/><Relationship Id="rId687" Type="http://schemas.openxmlformats.org/officeDocument/2006/relationships/image" Target="../media/image818.png"/><Relationship Id="rId242" Type="http://schemas.openxmlformats.org/officeDocument/2006/relationships/customXml" Target="../ink/ink604.xml"/><Relationship Id="rId284" Type="http://schemas.openxmlformats.org/officeDocument/2006/relationships/customXml" Target="../ink/ink625.xml"/><Relationship Id="rId491" Type="http://schemas.openxmlformats.org/officeDocument/2006/relationships/customXml" Target="../ink/ink729.xml"/><Relationship Id="rId505" Type="http://schemas.openxmlformats.org/officeDocument/2006/relationships/customXml" Target="../ink/ink736.xml"/><Relationship Id="rId712" Type="http://schemas.openxmlformats.org/officeDocument/2006/relationships/customXml" Target="../ink/ink840.xml"/><Relationship Id="rId37" Type="http://schemas.openxmlformats.org/officeDocument/2006/relationships/customXml" Target="../ink/ink501.xml"/><Relationship Id="rId79" Type="http://schemas.openxmlformats.org/officeDocument/2006/relationships/customXml" Target="../ink/ink522.xml"/><Relationship Id="rId102" Type="http://schemas.openxmlformats.org/officeDocument/2006/relationships/image" Target="../media/image527.png"/><Relationship Id="rId144" Type="http://schemas.openxmlformats.org/officeDocument/2006/relationships/image" Target="../media/image548.png"/><Relationship Id="rId547" Type="http://schemas.openxmlformats.org/officeDocument/2006/relationships/customXml" Target="../ink/ink757.xml"/><Relationship Id="rId589" Type="http://schemas.openxmlformats.org/officeDocument/2006/relationships/customXml" Target="../ink/ink778.xml"/><Relationship Id="rId90" Type="http://schemas.openxmlformats.org/officeDocument/2006/relationships/image" Target="../media/image521.png"/><Relationship Id="rId186" Type="http://schemas.openxmlformats.org/officeDocument/2006/relationships/customXml" Target="../ink/ink576.xml"/><Relationship Id="rId351" Type="http://schemas.openxmlformats.org/officeDocument/2006/relationships/customXml" Target="../ink/ink659.xml"/><Relationship Id="rId393" Type="http://schemas.openxmlformats.org/officeDocument/2006/relationships/customXml" Target="../ink/ink680.xml"/><Relationship Id="rId407" Type="http://schemas.openxmlformats.org/officeDocument/2006/relationships/customXml" Target="../ink/ink687.xml"/><Relationship Id="rId449" Type="http://schemas.openxmlformats.org/officeDocument/2006/relationships/customXml" Target="../ink/ink708.xml"/><Relationship Id="rId614" Type="http://schemas.openxmlformats.org/officeDocument/2006/relationships/customXml" Target="../ink/ink791.xml"/><Relationship Id="rId656" Type="http://schemas.openxmlformats.org/officeDocument/2006/relationships/customXml" Target="../ink/ink812.xml"/><Relationship Id="rId211" Type="http://schemas.openxmlformats.org/officeDocument/2006/relationships/image" Target="../media/image581.png"/><Relationship Id="rId253" Type="http://schemas.openxmlformats.org/officeDocument/2006/relationships/image" Target="../media/image602.png"/><Relationship Id="rId295" Type="http://schemas.openxmlformats.org/officeDocument/2006/relationships/customXml" Target="../ink/ink631.xml"/><Relationship Id="rId309" Type="http://schemas.openxmlformats.org/officeDocument/2006/relationships/customXml" Target="../ink/ink638.xml"/><Relationship Id="rId460" Type="http://schemas.openxmlformats.org/officeDocument/2006/relationships/image" Target="../media/image705.png"/><Relationship Id="rId516" Type="http://schemas.openxmlformats.org/officeDocument/2006/relationships/image" Target="../media/image733.png"/><Relationship Id="rId698" Type="http://schemas.openxmlformats.org/officeDocument/2006/relationships/customXml" Target="../ink/ink833.xml"/><Relationship Id="rId48" Type="http://schemas.openxmlformats.org/officeDocument/2006/relationships/image" Target="../media/image500.png"/><Relationship Id="rId113" Type="http://schemas.openxmlformats.org/officeDocument/2006/relationships/customXml" Target="../ink/ink539.xml"/><Relationship Id="rId320" Type="http://schemas.openxmlformats.org/officeDocument/2006/relationships/image" Target="../media/image635.png"/><Relationship Id="rId558" Type="http://schemas.openxmlformats.org/officeDocument/2006/relationships/image" Target="../media/image754.png"/><Relationship Id="rId723" Type="http://schemas.openxmlformats.org/officeDocument/2006/relationships/image" Target="../media/image836.png"/><Relationship Id="rId155" Type="http://schemas.openxmlformats.org/officeDocument/2006/relationships/customXml" Target="../ink/ink560.xml"/><Relationship Id="rId197" Type="http://schemas.openxmlformats.org/officeDocument/2006/relationships/image" Target="../media/image574.png"/><Relationship Id="rId362" Type="http://schemas.openxmlformats.org/officeDocument/2006/relationships/image" Target="../media/image656.png"/><Relationship Id="rId418" Type="http://schemas.openxmlformats.org/officeDocument/2006/relationships/image" Target="../media/image684.png"/><Relationship Id="rId625" Type="http://schemas.openxmlformats.org/officeDocument/2006/relationships/image" Target="../media/image787.png"/><Relationship Id="rId222" Type="http://schemas.openxmlformats.org/officeDocument/2006/relationships/customXml" Target="../ink/ink594.xml"/><Relationship Id="rId264" Type="http://schemas.openxmlformats.org/officeDocument/2006/relationships/customXml" Target="../ink/ink615.xml"/><Relationship Id="rId471" Type="http://schemas.openxmlformats.org/officeDocument/2006/relationships/customXml" Target="../ink/ink719.xml"/><Relationship Id="rId667" Type="http://schemas.openxmlformats.org/officeDocument/2006/relationships/image" Target="../media/image808.png"/><Relationship Id="rId17" Type="http://schemas.openxmlformats.org/officeDocument/2006/relationships/customXml" Target="../ink/ink491.xml"/><Relationship Id="rId59" Type="http://schemas.openxmlformats.org/officeDocument/2006/relationships/customXml" Target="../ink/ink512.xml"/><Relationship Id="rId124" Type="http://schemas.openxmlformats.org/officeDocument/2006/relationships/image" Target="../media/image538.png"/><Relationship Id="rId527" Type="http://schemas.openxmlformats.org/officeDocument/2006/relationships/customXml" Target="../ink/ink747.xml"/><Relationship Id="rId569" Type="http://schemas.openxmlformats.org/officeDocument/2006/relationships/customXml" Target="../ink/ink768.xml"/><Relationship Id="rId70" Type="http://schemas.openxmlformats.org/officeDocument/2006/relationships/image" Target="../media/image511.png"/><Relationship Id="rId166" Type="http://schemas.openxmlformats.org/officeDocument/2006/relationships/image" Target="../media/image559.png"/><Relationship Id="rId331" Type="http://schemas.openxmlformats.org/officeDocument/2006/relationships/customXml" Target="../ink/ink649.xml"/><Relationship Id="rId373" Type="http://schemas.openxmlformats.org/officeDocument/2006/relationships/customXml" Target="../ink/ink670.xml"/><Relationship Id="rId429" Type="http://schemas.openxmlformats.org/officeDocument/2006/relationships/customXml" Target="../ink/ink698.xml"/><Relationship Id="rId580" Type="http://schemas.openxmlformats.org/officeDocument/2006/relationships/image" Target="../media/image765.png"/><Relationship Id="rId636" Type="http://schemas.openxmlformats.org/officeDocument/2006/relationships/customXml" Target="../ink/ink80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92.png"/><Relationship Id="rId440" Type="http://schemas.openxmlformats.org/officeDocument/2006/relationships/image" Target="../media/image695.png"/><Relationship Id="rId678" Type="http://schemas.openxmlformats.org/officeDocument/2006/relationships/customXml" Target="../ink/ink823.xml"/><Relationship Id="rId28" Type="http://schemas.openxmlformats.org/officeDocument/2006/relationships/image" Target="../media/image490.png"/><Relationship Id="rId275" Type="http://schemas.openxmlformats.org/officeDocument/2006/relationships/image" Target="../media/image613.png"/><Relationship Id="rId300" Type="http://schemas.openxmlformats.org/officeDocument/2006/relationships/image" Target="../media/image625.png"/><Relationship Id="rId482" Type="http://schemas.openxmlformats.org/officeDocument/2006/relationships/image" Target="../media/image716.png"/><Relationship Id="rId538" Type="http://schemas.openxmlformats.org/officeDocument/2006/relationships/image" Target="../media/image744.png"/><Relationship Id="rId703" Type="http://schemas.openxmlformats.org/officeDocument/2006/relationships/image" Target="../media/image826.png"/><Relationship Id="rId81" Type="http://schemas.openxmlformats.org/officeDocument/2006/relationships/customXml" Target="../ink/ink523.xml"/><Relationship Id="rId135" Type="http://schemas.openxmlformats.org/officeDocument/2006/relationships/customXml" Target="../ink/ink550.xml"/><Relationship Id="rId177" Type="http://schemas.openxmlformats.org/officeDocument/2006/relationships/customXml" Target="../ink/ink571.xml"/><Relationship Id="rId342" Type="http://schemas.openxmlformats.org/officeDocument/2006/relationships/image" Target="../media/image646.png"/><Relationship Id="rId384" Type="http://schemas.openxmlformats.org/officeDocument/2006/relationships/image" Target="../media/image667.png"/><Relationship Id="rId591" Type="http://schemas.openxmlformats.org/officeDocument/2006/relationships/customXml" Target="../ink/ink779.xml"/><Relationship Id="rId605" Type="http://schemas.openxmlformats.org/officeDocument/2006/relationships/customXml" Target="../ink/ink786.xml"/><Relationship Id="rId202" Type="http://schemas.openxmlformats.org/officeDocument/2006/relationships/customXml" Target="../ink/ink584.xml"/><Relationship Id="rId244" Type="http://schemas.openxmlformats.org/officeDocument/2006/relationships/customXml" Target="../ink/ink605.xml"/><Relationship Id="rId647" Type="http://schemas.openxmlformats.org/officeDocument/2006/relationships/image" Target="../media/image798.png"/><Relationship Id="rId689" Type="http://schemas.openxmlformats.org/officeDocument/2006/relationships/image" Target="../media/image819.png"/><Relationship Id="rId39" Type="http://schemas.openxmlformats.org/officeDocument/2006/relationships/customXml" Target="../ink/ink502.xml"/><Relationship Id="rId286" Type="http://schemas.openxmlformats.org/officeDocument/2006/relationships/customXml" Target="../ink/ink626.xml"/><Relationship Id="rId451" Type="http://schemas.openxmlformats.org/officeDocument/2006/relationships/customXml" Target="../ink/ink709.xml"/><Relationship Id="rId493" Type="http://schemas.openxmlformats.org/officeDocument/2006/relationships/customXml" Target="../ink/ink730.xml"/><Relationship Id="rId507" Type="http://schemas.openxmlformats.org/officeDocument/2006/relationships/customXml" Target="../ink/ink737.xml"/><Relationship Id="rId549" Type="http://schemas.openxmlformats.org/officeDocument/2006/relationships/customXml" Target="../ink/ink758.xml"/><Relationship Id="rId714" Type="http://schemas.openxmlformats.org/officeDocument/2006/relationships/customXml" Target="../ink/ink841.xml"/><Relationship Id="rId50" Type="http://schemas.openxmlformats.org/officeDocument/2006/relationships/image" Target="../media/image501.png"/><Relationship Id="rId104" Type="http://schemas.openxmlformats.org/officeDocument/2006/relationships/image" Target="../media/image528.png"/><Relationship Id="rId146" Type="http://schemas.openxmlformats.org/officeDocument/2006/relationships/image" Target="../media/image549.png"/><Relationship Id="rId188" Type="http://schemas.openxmlformats.org/officeDocument/2006/relationships/customXml" Target="../ink/ink577.xml"/><Relationship Id="rId311" Type="http://schemas.openxmlformats.org/officeDocument/2006/relationships/customXml" Target="../ink/ink639.xml"/><Relationship Id="rId353" Type="http://schemas.openxmlformats.org/officeDocument/2006/relationships/customXml" Target="../ink/ink660.xml"/><Relationship Id="rId395" Type="http://schemas.openxmlformats.org/officeDocument/2006/relationships/customXml" Target="../ink/ink681.xml"/><Relationship Id="rId409" Type="http://schemas.openxmlformats.org/officeDocument/2006/relationships/customXml" Target="../ink/ink688.xml"/><Relationship Id="rId560" Type="http://schemas.openxmlformats.org/officeDocument/2006/relationships/image" Target="../media/image755.png"/><Relationship Id="rId92" Type="http://schemas.openxmlformats.org/officeDocument/2006/relationships/image" Target="../media/image522.png"/><Relationship Id="rId213" Type="http://schemas.openxmlformats.org/officeDocument/2006/relationships/image" Target="../media/image582.png"/><Relationship Id="rId420" Type="http://schemas.openxmlformats.org/officeDocument/2006/relationships/image" Target="../media/image685.png"/><Relationship Id="rId616" Type="http://schemas.openxmlformats.org/officeDocument/2006/relationships/customXml" Target="../ink/ink792.xml"/><Relationship Id="rId658" Type="http://schemas.openxmlformats.org/officeDocument/2006/relationships/customXml" Target="../ink/ink813.xml"/><Relationship Id="rId255" Type="http://schemas.openxmlformats.org/officeDocument/2006/relationships/image" Target="../media/image603.png"/><Relationship Id="rId297" Type="http://schemas.openxmlformats.org/officeDocument/2006/relationships/customXml" Target="../ink/ink632.xml"/><Relationship Id="rId462" Type="http://schemas.openxmlformats.org/officeDocument/2006/relationships/image" Target="../media/image706.png"/><Relationship Id="rId518" Type="http://schemas.openxmlformats.org/officeDocument/2006/relationships/image" Target="../media/image734.png"/><Relationship Id="rId725" Type="http://schemas.openxmlformats.org/officeDocument/2006/relationships/image" Target="../media/image837.png"/><Relationship Id="rId115" Type="http://schemas.openxmlformats.org/officeDocument/2006/relationships/customXml" Target="../ink/ink540.xml"/><Relationship Id="rId157" Type="http://schemas.openxmlformats.org/officeDocument/2006/relationships/customXml" Target="../ink/ink561.xml"/><Relationship Id="rId322" Type="http://schemas.openxmlformats.org/officeDocument/2006/relationships/image" Target="../media/image636.png"/><Relationship Id="rId364" Type="http://schemas.openxmlformats.org/officeDocument/2006/relationships/image" Target="../media/image657.png"/><Relationship Id="rId61" Type="http://schemas.openxmlformats.org/officeDocument/2006/relationships/customXml" Target="../ink/ink513.xml"/><Relationship Id="rId199" Type="http://schemas.openxmlformats.org/officeDocument/2006/relationships/image" Target="../media/image575.png"/><Relationship Id="rId571" Type="http://schemas.openxmlformats.org/officeDocument/2006/relationships/customXml" Target="../ink/ink769.xml"/><Relationship Id="rId627" Type="http://schemas.openxmlformats.org/officeDocument/2006/relationships/image" Target="../media/image788.png"/><Relationship Id="rId669" Type="http://schemas.openxmlformats.org/officeDocument/2006/relationships/image" Target="../media/image809.png"/><Relationship Id="rId19" Type="http://schemas.openxmlformats.org/officeDocument/2006/relationships/customXml" Target="../ink/ink492.xml"/><Relationship Id="rId224" Type="http://schemas.openxmlformats.org/officeDocument/2006/relationships/customXml" Target="../ink/ink595.xml"/><Relationship Id="rId266" Type="http://schemas.openxmlformats.org/officeDocument/2006/relationships/customXml" Target="../ink/ink616.xml"/><Relationship Id="rId431" Type="http://schemas.openxmlformats.org/officeDocument/2006/relationships/customXml" Target="../ink/ink699.xml"/><Relationship Id="rId473" Type="http://schemas.openxmlformats.org/officeDocument/2006/relationships/customXml" Target="../ink/ink720.xml"/><Relationship Id="rId529" Type="http://schemas.openxmlformats.org/officeDocument/2006/relationships/customXml" Target="../ink/ink748.xml"/><Relationship Id="rId680" Type="http://schemas.openxmlformats.org/officeDocument/2006/relationships/customXml" Target="../ink/ink824.xml"/><Relationship Id="rId30" Type="http://schemas.openxmlformats.org/officeDocument/2006/relationships/image" Target="../media/image491.png"/><Relationship Id="rId126" Type="http://schemas.openxmlformats.org/officeDocument/2006/relationships/image" Target="../media/image539.png"/><Relationship Id="rId168" Type="http://schemas.openxmlformats.org/officeDocument/2006/relationships/image" Target="../media/image560.png"/><Relationship Id="rId333" Type="http://schemas.openxmlformats.org/officeDocument/2006/relationships/customXml" Target="../ink/ink650.xml"/><Relationship Id="rId540" Type="http://schemas.openxmlformats.org/officeDocument/2006/relationships/image" Target="../media/image745.png"/><Relationship Id="rId72" Type="http://schemas.openxmlformats.org/officeDocument/2006/relationships/image" Target="../media/image512.png"/><Relationship Id="rId375" Type="http://schemas.openxmlformats.org/officeDocument/2006/relationships/customXml" Target="../ink/ink671.xml"/><Relationship Id="rId582" Type="http://schemas.openxmlformats.org/officeDocument/2006/relationships/image" Target="../media/image766.png"/><Relationship Id="rId638" Type="http://schemas.openxmlformats.org/officeDocument/2006/relationships/customXml" Target="../ink/ink803.xml"/><Relationship Id="rId3" Type="http://schemas.openxmlformats.org/officeDocument/2006/relationships/image" Target="../media/image5100.png"/><Relationship Id="rId235" Type="http://schemas.openxmlformats.org/officeDocument/2006/relationships/image" Target="../media/image593.png"/><Relationship Id="rId277" Type="http://schemas.openxmlformats.org/officeDocument/2006/relationships/image" Target="../media/image614.png"/><Relationship Id="rId400" Type="http://schemas.openxmlformats.org/officeDocument/2006/relationships/image" Target="../media/image675.png"/><Relationship Id="rId442" Type="http://schemas.openxmlformats.org/officeDocument/2006/relationships/image" Target="../media/image696.png"/><Relationship Id="rId484" Type="http://schemas.openxmlformats.org/officeDocument/2006/relationships/image" Target="../media/image717.png"/><Relationship Id="rId705" Type="http://schemas.openxmlformats.org/officeDocument/2006/relationships/image" Target="../media/image827.png"/><Relationship Id="rId137" Type="http://schemas.openxmlformats.org/officeDocument/2006/relationships/customXml" Target="../ink/ink551.xml"/><Relationship Id="rId302" Type="http://schemas.openxmlformats.org/officeDocument/2006/relationships/image" Target="../media/image626.png"/><Relationship Id="rId344" Type="http://schemas.openxmlformats.org/officeDocument/2006/relationships/image" Target="../media/image647.png"/><Relationship Id="rId691" Type="http://schemas.openxmlformats.org/officeDocument/2006/relationships/image" Target="../media/image820.png"/><Relationship Id="rId41" Type="http://schemas.openxmlformats.org/officeDocument/2006/relationships/customXml" Target="../ink/ink503.xml"/><Relationship Id="rId83" Type="http://schemas.openxmlformats.org/officeDocument/2006/relationships/customXml" Target="../ink/ink524.xml"/><Relationship Id="rId179" Type="http://schemas.openxmlformats.org/officeDocument/2006/relationships/customXml" Target="../ink/ink572.xml"/><Relationship Id="rId386" Type="http://schemas.openxmlformats.org/officeDocument/2006/relationships/image" Target="../media/image668.png"/><Relationship Id="rId551" Type="http://schemas.openxmlformats.org/officeDocument/2006/relationships/customXml" Target="../ink/ink759.xml"/><Relationship Id="rId593" Type="http://schemas.openxmlformats.org/officeDocument/2006/relationships/customXml" Target="../ink/ink780.xml"/><Relationship Id="rId607" Type="http://schemas.openxmlformats.org/officeDocument/2006/relationships/image" Target="../media/image778.png"/><Relationship Id="rId649" Type="http://schemas.openxmlformats.org/officeDocument/2006/relationships/image" Target="../media/image799.png"/><Relationship Id="rId190" Type="http://schemas.openxmlformats.org/officeDocument/2006/relationships/customXml" Target="../ink/ink578.xml"/><Relationship Id="rId204" Type="http://schemas.openxmlformats.org/officeDocument/2006/relationships/customXml" Target="../ink/ink585.xml"/><Relationship Id="rId246" Type="http://schemas.openxmlformats.org/officeDocument/2006/relationships/customXml" Target="../ink/ink606.xml"/><Relationship Id="rId288" Type="http://schemas.openxmlformats.org/officeDocument/2006/relationships/customXml" Target="../ink/ink627.xml"/><Relationship Id="rId411" Type="http://schemas.openxmlformats.org/officeDocument/2006/relationships/customXml" Target="../ink/ink689.xml"/><Relationship Id="rId453" Type="http://schemas.openxmlformats.org/officeDocument/2006/relationships/customXml" Target="../ink/ink710.xml"/><Relationship Id="rId509" Type="http://schemas.openxmlformats.org/officeDocument/2006/relationships/customXml" Target="../ink/ink738.xml"/><Relationship Id="rId660" Type="http://schemas.openxmlformats.org/officeDocument/2006/relationships/customXml" Target="../ink/ink814.xml"/><Relationship Id="rId106" Type="http://schemas.openxmlformats.org/officeDocument/2006/relationships/image" Target="../media/image529.png"/><Relationship Id="rId313" Type="http://schemas.openxmlformats.org/officeDocument/2006/relationships/customXml" Target="../ink/ink640.xml"/><Relationship Id="rId495" Type="http://schemas.openxmlformats.org/officeDocument/2006/relationships/customXml" Target="../ink/ink731.xml"/><Relationship Id="rId716" Type="http://schemas.openxmlformats.org/officeDocument/2006/relationships/customXml" Target="../ink/ink842.xml"/><Relationship Id="rId10" Type="http://schemas.openxmlformats.org/officeDocument/2006/relationships/image" Target="../media/image481.png"/><Relationship Id="rId52" Type="http://schemas.openxmlformats.org/officeDocument/2006/relationships/image" Target="../media/image502.png"/><Relationship Id="rId94" Type="http://schemas.openxmlformats.org/officeDocument/2006/relationships/image" Target="../media/image523.png"/><Relationship Id="rId148" Type="http://schemas.openxmlformats.org/officeDocument/2006/relationships/image" Target="../media/image550.png"/><Relationship Id="rId355" Type="http://schemas.openxmlformats.org/officeDocument/2006/relationships/customXml" Target="../ink/ink661.xml"/><Relationship Id="rId397" Type="http://schemas.openxmlformats.org/officeDocument/2006/relationships/customXml" Target="../ink/ink682.xml"/><Relationship Id="rId520" Type="http://schemas.openxmlformats.org/officeDocument/2006/relationships/image" Target="../media/image735.png"/><Relationship Id="rId562" Type="http://schemas.openxmlformats.org/officeDocument/2006/relationships/image" Target="../media/image756.png"/><Relationship Id="rId618" Type="http://schemas.openxmlformats.org/officeDocument/2006/relationships/customXml" Target="../ink/ink793.xml"/><Relationship Id="rId215" Type="http://schemas.openxmlformats.org/officeDocument/2006/relationships/image" Target="../media/image583.png"/><Relationship Id="rId257" Type="http://schemas.openxmlformats.org/officeDocument/2006/relationships/image" Target="../media/image604.png"/><Relationship Id="rId422" Type="http://schemas.openxmlformats.org/officeDocument/2006/relationships/image" Target="../media/image686.png"/><Relationship Id="rId464" Type="http://schemas.openxmlformats.org/officeDocument/2006/relationships/image" Target="../media/image707.png"/><Relationship Id="rId299" Type="http://schemas.openxmlformats.org/officeDocument/2006/relationships/customXml" Target="../ink/ink633.xml"/><Relationship Id="rId727" Type="http://schemas.openxmlformats.org/officeDocument/2006/relationships/image" Target="../media/image838.png"/><Relationship Id="rId63" Type="http://schemas.openxmlformats.org/officeDocument/2006/relationships/customXml" Target="../ink/ink514.xml"/><Relationship Id="rId159" Type="http://schemas.openxmlformats.org/officeDocument/2006/relationships/customXml" Target="../ink/ink562.xml"/><Relationship Id="rId366" Type="http://schemas.openxmlformats.org/officeDocument/2006/relationships/image" Target="../media/image658.png"/><Relationship Id="rId573" Type="http://schemas.openxmlformats.org/officeDocument/2006/relationships/customXml" Target="../ink/ink770.xml"/><Relationship Id="rId226" Type="http://schemas.openxmlformats.org/officeDocument/2006/relationships/customXml" Target="../ink/ink596.xml"/><Relationship Id="rId433" Type="http://schemas.openxmlformats.org/officeDocument/2006/relationships/customXml" Target="../ink/ink700.xml"/><Relationship Id="rId640" Type="http://schemas.openxmlformats.org/officeDocument/2006/relationships/customXml" Target="../ink/ink804.xml"/><Relationship Id="rId74" Type="http://schemas.openxmlformats.org/officeDocument/2006/relationships/image" Target="../media/image513.png"/><Relationship Id="rId377" Type="http://schemas.openxmlformats.org/officeDocument/2006/relationships/customXml" Target="../ink/ink672.xml"/><Relationship Id="rId500" Type="http://schemas.openxmlformats.org/officeDocument/2006/relationships/image" Target="../media/image725.png"/><Relationship Id="rId584" Type="http://schemas.openxmlformats.org/officeDocument/2006/relationships/image" Target="../media/image767.png"/><Relationship Id="rId5" Type="http://schemas.openxmlformats.org/officeDocument/2006/relationships/image" Target="../media/image7100.png"/><Relationship Id="rId237" Type="http://schemas.openxmlformats.org/officeDocument/2006/relationships/image" Target="../media/image594.png"/><Relationship Id="rId444" Type="http://schemas.openxmlformats.org/officeDocument/2006/relationships/image" Target="../media/image697.png"/><Relationship Id="rId651" Type="http://schemas.openxmlformats.org/officeDocument/2006/relationships/image" Target="../media/image800.png"/><Relationship Id="rId290" Type="http://schemas.openxmlformats.org/officeDocument/2006/relationships/customXml" Target="../ink/ink628.xml"/><Relationship Id="rId304" Type="http://schemas.openxmlformats.org/officeDocument/2006/relationships/image" Target="../media/image627.png"/><Relationship Id="rId388" Type="http://schemas.openxmlformats.org/officeDocument/2006/relationships/image" Target="../media/image669.png"/><Relationship Id="rId511" Type="http://schemas.openxmlformats.org/officeDocument/2006/relationships/customXml" Target="../ink/ink739.xml"/><Relationship Id="rId609" Type="http://schemas.openxmlformats.org/officeDocument/2006/relationships/image" Target="../media/image779.png"/><Relationship Id="rId85" Type="http://schemas.openxmlformats.org/officeDocument/2006/relationships/customXml" Target="../ink/ink525.xml"/><Relationship Id="rId150" Type="http://schemas.openxmlformats.org/officeDocument/2006/relationships/image" Target="../media/image551.png"/><Relationship Id="rId595" Type="http://schemas.openxmlformats.org/officeDocument/2006/relationships/customXml" Target="../ink/ink781.xml"/><Relationship Id="rId248" Type="http://schemas.openxmlformats.org/officeDocument/2006/relationships/customXml" Target="../ink/ink607.xml"/><Relationship Id="rId455" Type="http://schemas.openxmlformats.org/officeDocument/2006/relationships/customXml" Target="../ink/ink711.xml"/><Relationship Id="rId662" Type="http://schemas.openxmlformats.org/officeDocument/2006/relationships/customXml" Target="../ink/ink815.xml"/><Relationship Id="rId12" Type="http://schemas.openxmlformats.org/officeDocument/2006/relationships/image" Target="../media/image482.png"/><Relationship Id="rId108" Type="http://schemas.openxmlformats.org/officeDocument/2006/relationships/image" Target="../media/image530.png"/><Relationship Id="rId315" Type="http://schemas.openxmlformats.org/officeDocument/2006/relationships/customXml" Target="../ink/ink641.xml"/><Relationship Id="rId522" Type="http://schemas.openxmlformats.org/officeDocument/2006/relationships/image" Target="../media/image736.png"/><Relationship Id="rId96" Type="http://schemas.openxmlformats.org/officeDocument/2006/relationships/image" Target="../media/image524.png"/><Relationship Id="rId161" Type="http://schemas.openxmlformats.org/officeDocument/2006/relationships/customXml" Target="../ink/ink563.xml"/><Relationship Id="rId399" Type="http://schemas.openxmlformats.org/officeDocument/2006/relationships/customXml" Target="../ink/ink683.xml"/><Relationship Id="rId259" Type="http://schemas.openxmlformats.org/officeDocument/2006/relationships/image" Target="../media/image605.png"/><Relationship Id="rId466" Type="http://schemas.openxmlformats.org/officeDocument/2006/relationships/image" Target="../media/image708.png"/><Relationship Id="rId673" Type="http://schemas.openxmlformats.org/officeDocument/2006/relationships/image" Target="../media/image811.png"/><Relationship Id="rId23" Type="http://schemas.openxmlformats.org/officeDocument/2006/relationships/customXml" Target="../ink/ink494.xml"/><Relationship Id="rId119" Type="http://schemas.openxmlformats.org/officeDocument/2006/relationships/customXml" Target="../ink/ink542.xml"/><Relationship Id="rId326" Type="http://schemas.openxmlformats.org/officeDocument/2006/relationships/image" Target="../media/image638.png"/><Relationship Id="rId533" Type="http://schemas.openxmlformats.org/officeDocument/2006/relationships/customXml" Target="../ink/ink750.xml"/><Relationship Id="rId172" Type="http://schemas.openxmlformats.org/officeDocument/2006/relationships/image" Target="../media/image562.png"/><Relationship Id="rId477" Type="http://schemas.openxmlformats.org/officeDocument/2006/relationships/customXml" Target="../ink/ink722.xml"/><Relationship Id="rId600" Type="http://schemas.openxmlformats.org/officeDocument/2006/relationships/image" Target="../media/image775.png"/><Relationship Id="rId684" Type="http://schemas.openxmlformats.org/officeDocument/2006/relationships/customXml" Target="../ink/ink826.xml"/><Relationship Id="rId337" Type="http://schemas.openxmlformats.org/officeDocument/2006/relationships/customXml" Target="../ink/ink652.xml"/><Relationship Id="rId34" Type="http://schemas.openxmlformats.org/officeDocument/2006/relationships/image" Target="../media/image493.png"/><Relationship Id="rId544" Type="http://schemas.openxmlformats.org/officeDocument/2006/relationships/image" Target="../media/image747.png"/><Relationship Id="rId183" Type="http://schemas.openxmlformats.org/officeDocument/2006/relationships/image" Target="../media/image567.png"/><Relationship Id="rId390" Type="http://schemas.openxmlformats.org/officeDocument/2006/relationships/image" Target="../media/image670.png"/><Relationship Id="rId404" Type="http://schemas.openxmlformats.org/officeDocument/2006/relationships/image" Target="../media/image677.png"/><Relationship Id="rId611" Type="http://schemas.openxmlformats.org/officeDocument/2006/relationships/image" Target="../media/image780.png"/><Relationship Id="rId250" Type="http://schemas.openxmlformats.org/officeDocument/2006/relationships/customXml" Target="../ink/ink608.xml"/><Relationship Id="rId488" Type="http://schemas.openxmlformats.org/officeDocument/2006/relationships/image" Target="../media/image719.png"/><Relationship Id="rId695" Type="http://schemas.openxmlformats.org/officeDocument/2006/relationships/image" Target="../media/image822.png"/><Relationship Id="rId709" Type="http://schemas.openxmlformats.org/officeDocument/2006/relationships/image" Target="../media/image829.png"/><Relationship Id="rId45" Type="http://schemas.openxmlformats.org/officeDocument/2006/relationships/customXml" Target="../ink/ink505.xml"/><Relationship Id="rId110" Type="http://schemas.openxmlformats.org/officeDocument/2006/relationships/image" Target="../media/image531.png"/><Relationship Id="rId348" Type="http://schemas.openxmlformats.org/officeDocument/2006/relationships/image" Target="../media/image649.png"/><Relationship Id="rId555" Type="http://schemas.openxmlformats.org/officeDocument/2006/relationships/customXml" Target="../ink/ink761.xml"/><Relationship Id="rId194" Type="http://schemas.openxmlformats.org/officeDocument/2006/relationships/customXml" Target="../ink/ink580.xml"/><Relationship Id="rId208" Type="http://schemas.openxmlformats.org/officeDocument/2006/relationships/customXml" Target="../ink/ink587.xml"/><Relationship Id="rId415" Type="http://schemas.openxmlformats.org/officeDocument/2006/relationships/customXml" Target="../ink/ink691.xml"/><Relationship Id="rId622" Type="http://schemas.openxmlformats.org/officeDocument/2006/relationships/customXml" Target="../ink/ink795.xml"/><Relationship Id="rId261" Type="http://schemas.openxmlformats.org/officeDocument/2006/relationships/image" Target="../media/image606.png"/><Relationship Id="rId499" Type="http://schemas.openxmlformats.org/officeDocument/2006/relationships/customXml" Target="../ink/ink733.xml"/><Relationship Id="rId56" Type="http://schemas.openxmlformats.org/officeDocument/2006/relationships/image" Target="../media/image504.png"/><Relationship Id="rId359" Type="http://schemas.openxmlformats.org/officeDocument/2006/relationships/customXml" Target="../ink/ink663.xml"/><Relationship Id="rId566" Type="http://schemas.openxmlformats.org/officeDocument/2006/relationships/image" Target="../media/image758.png"/><Relationship Id="rId121" Type="http://schemas.openxmlformats.org/officeDocument/2006/relationships/customXml" Target="../ink/ink543.xml"/><Relationship Id="rId219" Type="http://schemas.openxmlformats.org/officeDocument/2006/relationships/image" Target="../media/image585.png"/><Relationship Id="rId426" Type="http://schemas.openxmlformats.org/officeDocument/2006/relationships/image" Target="../media/image688.png"/><Relationship Id="rId633" Type="http://schemas.openxmlformats.org/officeDocument/2006/relationships/image" Target="../media/image791.png"/><Relationship Id="rId67" Type="http://schemas.openxmlformats.org/officeDocument/2006/relationships/customXml" Target="../ink/ink516.xml"/><Relationship Id="rId272" Type="http://schemas.openxmlformats.org/officeDocument/2006/relationships/customXml" Target="../ink/ink619.xml"/><Relationship Id="rId577" Type="http://schemas.openxmlformats.org/officeDocument/2006/relationships/customXml" Target="../ink/ink772.xml"/><Relationship Id="rId700" Type="http://schemas.openxmlformats.org/officeDocument/2006/relationships/customXml" Target="../ink/ink834.xml"/><Relationship Id="rId132" Type="http://schemas.openxmlformats.org/officeDocument/2006/relationships/image" Target="../media/image542.png"/><Relationship Id="rId437" Type="http://schemas.openxmlformats.org/officeDocument/2006/relationships/customXml" Target="../ink/ink702.xml"/><Relationship Id="rId644" Type="http://schemas.openxmlformats.org/officeDocument/2006/relationships/customXml" Target="../ink/ink806.xml"/><Relationship Id="rId283" Type="http://schemas.openxmlformats.org/officeDocument/2006/relationships/image" Target="../media/image617.png"/><Relationship Id="rId490" Type="http://schemas.openxmlformats.org/officeDocument/2006/relationships/image" Target="../media/image720.png"/><Relationship Id="rId504" Type="http://schemas.openxmlformats.org/officeDocument/2006/relationships/image" Target="../media/image727.png"/><Relationship Id="rId711" Type="http://schemas.openxmlformats.org/officeDocument/2006/relationships/image" Target="../media/image830.png"/><Relationship Id="rId78" Type="http://schemas.openxmlformats.org/officeDocument/2006/relationships/image" Target="../media/image515.png"/><Relationship Id="rId143" Type="http://schemas.openxmlformats.org/officeDocument/2006/relationships/customXml" Target="../ink/ink554.xml"/><Relationship Id="rId350" Type="http://schemas.openxmlformats.org/officeDocument/2006/relationships/image" Target="../media/image650.png"/><Relationship Id="rId588" Type="http://schemas.openxmlformats.org/officeDocument/2006/relationships/image" Target="../media/image769.png"/><Relationship Id="rId9" Type="http://schemas.openxmlformats.org/officeDocument/2006/relationships/customXml" Target="../ink/ink487.xml"/><Relationship Id="rId210" Type="http://schemas.openxmlformats.org/officeDocument/2006/relationships/customXml" Target="../ink/ink588.xml"/><Relationship Id="rId448" Type="http://schemas.openxmlformats.org/officeDocument/2006/relationships/image" Target="../media/image699.png"/><Relationship Id="rId655" Type="http://schemas.openxmlformats.org/officeDocument/2006/relationships/image" Target="../media/image802.png"/><Relationship Id="rId294" Type="http://schemas.openxmlformats.org/officeDocument/2006/relationships/image" Target="../media/image622.png"/><Relationship Id="rId308" Type="http://schemas.openxmlformats.org/officeDocument/2006/relationships/image" Target="../media/image629.png"/><Relationship Id="rId515" Type="http://schemas.openxmlformats.org/officeDocument/2006/relationships/customXml" Target="../ink/ink741.xml"/><Relationship Id="rId722" Type="http://schemas.openxmlformats.org/officeDocument/2006/relationships/customXml" Target="../ink/ink845.xml"/><Relationship Id="rId89" Type="http://schemas.openxmlformats.org/officeDocument/2006/relationships/customXml" Target="../ink/ink527.xml"/><Relationship Id="rId154" Type="http://schemas.openxmlformats.org/officeDocument/2006/relationships/image" Target="../media/image553.png"/><Relationship Id="rId361" Type="http://schemas.openxmlformats.org/officeDocument/2006/relationships/customXml" Target="../ink/ink664.xml"/><Relationship Id="rId599" Type="http://schemas.openxmlformats.org/officeDocument/2006/relationships/customXml" Target="../ink/ink783.xml"/><Relationship Id="rId459" Type="http://schemas.openxmlformats.org/officeDocument/2006/relationships/customXml" Target="../ink/ink713.xml"/><Relationship Id="rId666" Type="http://schemas.openxmlformats.org/officeDocument/2006/relationships/customXml" Target="../ink/ink817.xml"/><Relationship Id="rId16" Type="http://schemas.openxmlformats.org/officeDocument/2006/relationships/image" Target="../media/image484.png"/><Relationship Id="rId221" Type="http://schemas.openxmlformats.org/officeDocument/2006/relationships/image" Target="../media/image586.png"/><Relationship Id="rId319" Type="http://schemas.openxmlformats.org/officeDocument/2006/relationships/customXml" Target="../ink/ink643.xml"/><Relationship Id="rId526" Type="http://schemas.openxmlformats.org/officeDocument/2006/relationships/image" Target="../media/image738.png"/><Relationship Id="rId165" Type="http://schemas.openxmlformats.org/officeDocument/2006/relationships/customXml" Target="../ink/ink565.xml"/><Relationship Id="rId372" Type="http://schemas.openxmlformats.org/officeDocument/2006/relationships/image" Target="../media/image661.png"/><Relationship Id="rId677" Type="http://schemas.openxmlformats.org/officeDocument/2006/relationships/image" Target="../media/image813.png"/><Relationship Id="rId232" Type="http://schemas.openxmlformats.org/officeDocument/2006/relationships/customXml" Target="../ink/ink599.xml"/><Relationship Id="rId27" Type="http://schemas.openxmlformats.org/officeDocument/2006/relationships/customXml" Target="../ink/ink496.xml"/><Relationship Id="rId537" Type="http://schemas.openxmlformats.org/officeDocument/2006/relationships/customXml" Target="../ink/ink752.xml"/><Relationship Id="rId80" Type="http://schemas.openxmlformats.org/officeDocument/2006/relationships/image" Target="../media/image516.png"/><Relationship Id="rId176" Type="http://schemas.openxmlformats.org/officeDocument/2006/relationships/image" Target="../media/image564.png"/><Relationship Id="rId383" Type="http://schemas.openxmlformats.org/officeDocument/2006/relationships/customXml" Target="../ink/ink675.xml"/><Relationship Id="rId590" Type="http://schemas.openxmlformats.org/officeDocument/2006/relationships/image" Target="../media/image770.png"/><Relationship Id="rId604" Type="http://schemas.openxmlformats.org/officeDocument/2006/relationships/image" Target="../media/image777.png"/><Relationship Id="rId243" Type="http://schemas.openxmlformats.org/officeDocument/2006/relationships/image" Target="../media/image597.png"/><Relationship Id="rId450" Type="http://schemas.openxmlformats.org/officeDocument/2006/relationships/image" Target="../media/image700.png"/><Relationship Id="rId688" Type="http://schemas.openxmlformats.org/officeDocument/2006/relationships/customXml" Target="../ink/ink828.xml"/><Relationship Id="rId38" Type="http://schemas.openxmlformats.org/officeDocument/2006/relationships/image" Target="../media/image495.png"/><Relationship Id="rId103" Type="http://schemas.openxmlformats.org/officeDocument/2006/relationships/customXml" Target="../ink/ink534.xml"/><Relationship Id="rId310" Type="http://schemas.openxmlformats.org/officeDocument/2006/relationships/image" Target="../media/image630.png"/><Relationship Id="rId548" Type="http://schemas.openxmlformats.org/officeDocument/2006/relationships/image" Target="../media/image749.png"/><Relationship Id="rId91" Type="http://schemas.openxmlformats.org/officeDocument/2006/relationships/customXml" Target="../ink/ink528.xml"/><Relationship Id="rId187" Type="http://schemas.openxmlformats.org/officeDocument/2006/relationships/image" Target="../media/image569.png"/><Relationship Id="rId394" Type="http://schemas.openxmlformats.org/officeDocument/2006/relationships/image" Target="../media/image672.png"/><Relationship Id="rId408" Type="http://schemas.openxmlformats.org/officeDocument/2006/relationships/image" Target="../media/image679.png"/><Relationship Id="rId615" Type="http://schemas.openxmlformats.org/officeDocument/2006/relationships/image" Target="../media/image782.png"/><Relationship Id="rId254" Type="http://schemas.openxmlformats.org/officeDocument/2006/relationships/customXml" Target="../ink/ink610.xml"/><Relationship Id="rId699" Type="http://schemas.openxmlformats.org/officeDocument/2006/relationships/image" Target="../media/image824.png"/><Relationship Id="rId49" Type="http://schemas.openxmlformats.org/officeDocument/2006/relationships/customXml" Target="../ink/ink507.xml"/><Relationship Id="rId114" Type="http://schemas.openxmlformats.org/officeDocument/2006/relationships/image" Target="../media/image533.png"/><Relationship Id="rId461" Type="http://schemas.openxmlformats.org/officeDocument/2006/relationships/customXml" Target="../ink/ink714.xml"/><Relationship Id="rId559" Type="http://schemas.openxmlformats.org/officeDocument/2006/relationships/customXml" Target="../ink/ink763.xml"/><Relationship Id="rId198" Type="http://schemas.openxmlformats.org/officeDocument/2006/relationships/customXml" Target="../ink/ink582.xml"/><Relationship Id="rId321" Type="http://schemas.openxmlformats.org/officeDocument/2006/relationships/customXml" Target="../ink/ink644.xml"/><Relationship Id="rId419" Type="http://schemas.openxmlformats.org/officeDocument/2006/relationships/customXml" Target="../ink/ink693.xml"/><Relationship Id="rId626" Type="http://schemas.openxmlformats.org/officeDocument/2006/relationships/customXml" Target="../ink/ink797.xml"/><Relationship Id="rId265" Type="http://schemas.openxmlformats.org/officeDocument/2006/relationships/image" Target="../media/image608.png"/><Relationship Id="rId472" Type="http://schemas.openxmlformats.org/officeDocument/2006/relationships/image" Target="../media/image711.png"/><Relationship Id="rId125" Type="http://schemas.openxmlformats.org/officeDocument/2006/relationships/customXml" Target="../ink/ink545.xml"/><Relationship Id="rId332" Type="http://schemas.openxmlformats.org/officeDocument/2006/relationships/image" Target="../media/image641.png"/><Relationship Id="rId637" Type="http://schemas.openxmlformats.org/officeDocument/2006/relationships/image" Target="../media/image793.png"/><Relationship Id="rId276" Type="http://schemas.openxmlformats.org/officeDocument/2006/relationships/customXml" Target="../ink/ink621.xml"/><Relationship Id="rId483" Type="http://schemas.openxmlformats.org/officeDocument/2006/relationships/customXml" Target="../ink/ink725.xml"/><Relationship Id="rId690" Type="http://schemas.openxmlformats.org/officeDocument/2006/relationships/customXml" Target="../ink/ink829.xml"/><Relationship Id="rId704" Type="http://schemas.openxmlformats.org/officeDocument/2006/relationships/customXml" Target="../ink/ink836.xml"/><Relationship Id="rId40" Type="http://schemas.openxmlformats.org/officeDocument/2006/relationships/image" Target="../media/image496.png"/><Relationship Id="rId136" Type="http://schemas.openxmlformats.org/officeDocument/2006/relationships/image" Target="../media/image544.png"/><Relationship Id="rId343" Type="http://schemas.openxmlformats.org/officeDocument/2006/relationships/customXml" Target="../ink/ink655.xml"/><Relationship Id="rId550" Type="http://schemas.openxmlformats.org/officeDocument/2006/relationships/image" Target="../media/image750.png"/><Relationship Id="rId203" Type="http://schemas.openxmlformats.org/officeDocument/2006/relationships/image" Target="../media/image577.png"/><Relationship Id="rId648" Type="http://schemas.openxmlformats.org/officeDocument/2006/relationships/customXml" Target="../ink/ink808.xml"/><Relationship Id="rId287" Type="http://schemas.openxmlformats.org/officeDocument/2006/relationships/image" Target="../media/image619.png"/><Relationship Id="rId410" Type="http://schemas.openxmlformats.org/officeDocument/2006/relationships/image" Target="../media/image680.png"/><Relationship Id="rId494" Type="http://schemas.openxmlformats.org/officeDocument/2006/relationships/image" Target="../media/image722.png"/><Relationship Id="rId508" Type="http://schemas.openxmlformats.org/officeDocument/2006/relationships/image" Target="../media/image729.png"/><Relationship Id="rId715" Type="http://schemas.openxmlformats.org/officeDocument/2006/relationships/image" Target="../media/image83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2.png"/><Relationship Id="rId21" Type="http://schemas.openxmlformats.org/officeDocument/2006/relationships/image" Target="../media/image844.png"/><Relationship Id="rId324" Type="http://schemas.openxmlformats.org/officeDocument/2006/relationships/customXml" Target="../ink/ink1006.xml"/><Relationship Id="rId531" Type="http://schemas.openxmlformats.org/officeDocument/2006/relationships/image" Target="../media/image1099.png"/><Relationship Id="rId170" Type="http://schemas.openxmlformats.org/officeDocument/2006/relationships/customXml" Target="../ink/ink929.xml"/><Relationship Id="rId268" Type="http://schemas.openxmlformats.org/officeDocument/2006/relationships/customXml" Target="../ink/ink978.xml"/><Relationship Id="rId475" Type="http://schemas.openxmlformats.org/officeDocument/2006/relationships/image" Target="../media/image1071.png"/><Relationship Id="rId32" Type="http://schemas.openxmlformats.org/officeDocument/2006/relationships/customXml" Target="../ink/ink860.xml"/><Relationship Id="rId128" Type="http://schemas.openxmlformats.org/officeDocument/2006/relationships/customXml" Target="../ink/ink908.xml"/><Relationship Id="rId335" Type="http://schemas.openxmlformats.org/officeDocument/2006/relationships/image" Target="../media/image1001.png"/><Relationship Id="rId542" Type="http://schemas.openxmlformats.org/officeDocument/2006/relationships/customXml" Target="../ink/ink1115.xml"/><Relationship Id="rId181" Type="http://schemas.openxmlformats.org/officeDocument/2006/relationships/image" Target="../media/image924.png"/><Relationship Id="rId402" Type="http://schemas.openxmlformats.org/officeDocument/2006/relationships/customXml" Target="../ink/ink1045.xml"/><Relationship Id="rId279" Type="http://schemas.openxmlformats.org/officeDocument/2006/relationships/image" Target="../media/image973.png"/><Relationship Id="rId486" Type="http://schemas.openxmlformats.org/officeDocument/2006/relationships/customXml" Target="../ink/ink1087.xml"/><Relationship Id="rId43" Type="http://schemas.openxmlformats.org/officeDocument/2006/relationships/image" Target="../media/image855.png"/><Relationship Id="rId139" Type="http://schemas.openxmlformats.org/officeDocument/2006/relationships/image" Target="../media/image903.png"/><Relationship Id="rId346" Type="http://schemas.openxmlformats.org/officeDocument/2006/relationships/customXml" Target="../ink/ink1017.xml"/><Relationship Id="rId553" Type="http://schemas.openxmlformats.org/officeDocument/2006/relationships/image" Target="../media/image1109.png"/><Relationship Id="rId192" Type="http://schemas.openxmlformats.org/officeDocument/2006/relationships/customXml" Target="../ink/ink940.xml"/><Relationship Id="rId206" Type="http://schemas.openxmlformats.org/officeDocument/2006/relationships/customXml" Target="../ink/ink947.xml"/><Relationship Id="rId413" Type="http://schemas.openxmlformats.org/officeDocument/2006/relationships/image" Target="../media/image1040.png"/><Relationship Id="rId497" Type="http://schemas.openxmlformats.org/officeDocument/2006/relationships/image" Target="../media/image1082.png"/><Relationship Id="rId357" Type="http://schemas.openxmlformats.org/officeDocument/2006/relationships/image" Target="../media/image1012.png"/><Relationship Id="rId54" Type="http://schemas.openxmlformats.org/officeDocument/2006/relationships/customXml" Target="../ink/ink871.xml"/><Relationship Id="rId217" Type="http://schemas.openxmlformats.org/officeDocument/2006/relationships/image" Target="../media/image942.png"/><Relationship Id="rId564" Type="http://schemas.openxmlformats.org/officeDocument/2006/relationships/image" Target="../media/image1114.png"/><Relationship Id="rId424" Type="http://schemas.openxmlformats.org/officeDocument/2006/relationships/customXml" Target="../ink/ink1056.xml"/><Relationship Id="rId270" Type="http://schemas.openxmlformats.org/officeDocument/2006/relationships/customXml" Target="../ink/ink979.xml"/><Relationship Id="rId65" Type="http://schemas.openxmlformats.org/officeDocument/2006/relationships/image" Target="../media/image866.png"/><Relationship Id="rId130" Type="http://schemas.openxmlformats.org/officeDocument/2006/relationships/customXml" Target="../ink/ink909.xml"/><Relationship Id="rId368" Type="http://schemas.openxmlformats.org/officeDocument/2006/relationships/customXml" Target="../ink/ink1028.xml"/><Relationship Id="rId575" Type="http://schemas.openxmlformats.org/officeDocument/2006/relationships/customXml" Target="../ink/ink1132.xml"/><Relationship Id="rId228" Type="http://schemas.openxmlformats.org/officeDocument/2006/relationships/customXml" Target="../ink/ink958.xml"/><Relationship Id="rId435" Type="http://schemas.openxmlformats.org/officeDocument/2006/relationships/image" Target="../media/image1051.png"/><Relationship Id="rId281" Type="http://schemas.openxmlformats.org/officeDocument/2006/relationships/image" Target="../media/image974.png"/><Relationship Id="rId502" Type="http://schemas.openxmlformats.org/officeDocument/2006/relationships/customXml" Target="../ink/ink1095.xml"/><Relationship Id="rId76" Type="http://schemas.openxmlformats.org/officeDocument/2006/relationships/customXml" Target="../ink/ink882.xml"/><Relationship Id="rId141" Type="http://schemas.openxmlformats.org/officeDocument/2006/relationships/image" Target="../media/image904.png"/><Relationship Id="rId379" Type="http://schemas.openxmlformats.org/officeDocument/2006/relationships/image" Target="../media/image1023.png"/><Relationship Id="rId586" Type="http://schemas.openxmlformats.org/officeDocument/2006/relationships/customXml" Target="../ink/ink1138.xml"/><Relationship Id="rId7" Type="http://schemas.openxmlformats.org/officeDocument/2006/relationships/image" Target="../media/image1310.png"/><Relationship Id="rId239" Type="http://schemas.openxmlformats.org/officeDocument/2006/relationships/image" Target="../media/image953.png"/><Relationship Id="rId446" Type="http://schemas.openxmlformats.org/officeDocument/2006/relationships/customXml" Target="../ink/ink1067.xml"/><Relationship Id="rId292" Type="http://schemas.openxmlformats.org/officeDocument/2006/relationships/customXml" Target="../ink/ink990.xml"/><Relationship Id="rId306" Type="http://schemas.openxmlformats.org/officeDocument/2006/relationships/customXml" Target="../ink/ink997.xml"/><Relationship Id="rId87" Type="http://schemas.openxmlformats.org/officeDocument/2006/relationships/image" Target="../media/image877.png"/><Relationship Id="rId513" Type="http://schemas.openxmlformats.org/officeDocument/2006/relationships/image" Target="../media/image1090.png"/><Relationship Id="rId597" Type="http://schemas.openxmlformats.org/officeDocument/2006/relationships/image" Target="../media/image1130.png"/><Relationship Id="rId152" Type="http://schemas.openxmlformats.org/officeDocument/2006/relationships/customXml" Target="../ink/ink920.xml"/><Relationship Id="rId457" Type="http://schemas.openxmlformats.org/officeDocument/2006/relationships/image" Target="../media/image1062.png"/><Relationship Id="rId14" Type="http://schemas.openxmlformats.org/officeDocument/2006/relationships/customXml" Target="../ink/ink851.xml"/><Relationship Id="rId317" Type="http://schemas.openxmlformats.org/officeDocument/2006/relationships/image" Target="../media/image992.png"/><Relationship Id="rId524" Type="http://schemas.openxmlformats.org/officeDocument/2006/relationships/customXml" Target="../ink/ink1106.xml"/><Relationship Id="rId98" Type="http://schemas.openxmlformats.org/officeDocument/2006/relationships/customXml" Target="../ink/ink893.xml"/><Relationship Id="rId163" Type="http://schemas.openxmlformats.org/officeDocument/2006/relationships/image" Target="../media/image915.png"/><Relationship Id="rId370" Type="http://schemas.openxmlformats.org/officeDocument/2006/relationships/customXml" Target="../ink/ink1029.xml"/><Relationship Id="rId230" Type="http://schemas.openxmlformats.org/officeDocument/2006/relationships/customXml" Target="../ink/ink959.xml"/><Relationship Id="rId468" Type="http://schemas.openxmlformats.org/officeDocument/2006/relationships/customXml" Target="../ink/ink1078.xml"/><Relationship Id="rId25" Type="http://schemas.openxmlformats.org/officeDocument/2006/relationships/image" Target="../media/image846.png"/><Relationship Id="rId67" Type="http://schemas.openxmlformats.org/officeDocument/2006/relationships/image" Target="../media/image867.png"/><Relationship Id="rId272" Type="http://schemas.openxmlformats.org/officeDocument/2006/relationships/customXml" Target="../ink/ink980.xml"/><Relationship Id="rId328" Type="http://schemas.openxmlformats.org/officeDocument/2006/relationships/customXml" Target="../ink/ink1008.xml"/><Relationship Id="rId535" Type="http://schemas.openxmlformats.org/officeDocument/2006/relationships/image" Target="../media/image1101.png"/><Relationship Id="rId577" Type="http://schemas.openxmlformats.org/officeDocument/2006/relationships/customXml" Target="../ink/ink1133.xml"/><Relationship Id="rId132" Type="http://schemas.openxmlformats.org/officeDocument/2006/relationships/customXml" Target="../ink/ink910.xml"/><Relationship Id="rId174" Type="http://schemas.openxmlformats.org/officeDocument/2006/relationships/customXml" Target="../ink/ink931.xml"/><Relationship Id="rId381" Type="http://schemas.openxmlformats.org/officeDocument/2006/relationships/image" Target="../media/image1024.png"/><Relationship Id="rId602" Type="http://schemas.openxmlformats.org/officeDocument/2006/relationships/customXml" Target="../ink/ink1146.xml"/><Relationship Id="rId241" Type="http://schemas.openxmlformats.org/officeDocument/2006/relationships/image" Target="../media/image954.png"/><Relationship Id="rId437" Type="http://schemas.openxmlformats.org/officeDocument/2006/relationships/image" Target="../media/image1052.png"/><Relationship Id="rId479" Type="http://schemas.openxmlformats.org/officeDocument/2006/relationships/image" Target="../media/image1073.png"/><Relationship Id="rId36" Type="http://schemas.openxmlformats.org/officeDocument/2006/relationships/customXml" Target="../ink/ink862.xml"/><Relationship Id="rId283" Type="http://schemas.openxmlformats.org/officeDocument/2006/relationships/image" Target="../media/image975.png"/><Relationship Id="rId339" Type="http://schemas.openxmlformats.org/officeDocument/2006/relationships/image" Target="../media/image1003.png"/><Relationship Id="rId490" Type="http://schemas.openxmlformats.org/officeDocument/2006/relationships/customXml" Target="../ink/ink1089.xml"/><Relationship Id="rId504" Type="http://schemas.openxmlformats.org/officeDocument/2006/relationships/customXml" Target="../ink/ink1096.xml"/><Relationship Id="rId546" Type="http://schemas.openxmlformats.org/officeDocument/2006/relationships/customXml" Target="../ink/ink1117.xml"/><Relationship Id="rId78" Type="http://schemas.openxmlformats.org/officeDocument/2006/relationships/customXml" Target="../ink/ink883.xml"/><Relationship Id="rId101" Type="http://schemas.openxmlformats.org/officeDocument/2006/relationships/image" Target="../media/image884.png"/><Relationship Id="rId143" Type="http://schemas.openxmlformats.org/officeDocument/2006/relationships/image" Target="../media/image905.png"/><Relationship Id="rId185" Type="http://schemas.openxmlformats.org/officeDocument/2006/relationships/image" Target="../media/image926.png"/><Relationship Id="rId350" Type="http://schemas.openxmlformats.org/officeDocument/2006/relationships/customXml" Target="../ink/ink1019.xml"/><Relationship Id="rId406" Type="http://schemas.openxmlformats.org/officeDocument/2006/relationships/customXml" Target="../ink/ink1047.xml"/><Relationship Id="rId588" Type="http://schemas.openxmlformats.org/officeDocument/2006/relationships/customXml" Target="../ink/ink1139.xml"/><Relationship Id="rId9" Type="http://schemas.openxmlformats.org/officeDocument/2006/relationships/image" Target="../media/image1510.png"/><Relationship Id="rId210" Type="http://schemas.openxmlformats.org/officeDocument/2006/relationships/customXml" Target="../ink/ink949.xml"/><Relationship Id="rId392" Type="http://schemas.openxmlformats.org/officeDocument/2006/relationships/customXml" Target="../ink/ink1040.xml"/><Relationship Id="rId448" Type="http://schemas.openxmlformats.org/officeDocument/2006/relationships/customXml" Target="../ink/ink1068.xml"/><Relationship Id="rId613" Type="http://schemas.openxmlformats.org/officeDocument/2006/relationships/image" Target="../media/image1138.png"/><Relationship Id="rId252" Type="http://schemas.openxmlformats.org/officeDocument/2006/relationships/customXml" Target="../ink/ink970.xml"/><Relationship Id="rId294" Type="http://schemas.openxmlformats.org/officeDocument/2006/relationships/customXml" Target="../ink/ink991.xml"/><Relationship Id="rId308" Type="http://schemas.openxmlformats.org/officeDocument/2006/relationships/customXml" Target="../ink/ink998.xml"/><Relationship Id="rId515" Type="http://schemas.openxmlformats.org/officeDocument/2006/relationships/image" Target="../media/image1091.png"/><Relationship Id="rId47" Type="http://schemas.openxmlformats.org/officeDocument/2006/relationships/image" Target="../media/image857.png"/><Relationship Id="rId89" Type="http://schemas.openxmlformats.org/officeDocument/2006/relationships/image" Target="../media/image878.png"/><Relationship Id="rId112" Type="http://schemas.openxmlformats.org/officeDocument/2006/relationships/customXml" Target="../ink/ink900.xml"/><Relationship Id="rId154" Type="http://schemas.openxmlformats.org/officeDocument/2006/relationships/customXml" Target="../ink/ink921.xml"/><Relationship Id="rId361" Type="http://schemas.openxmlformats.org/officeDocument/2006/relationships/image" Target="../media/image1014.png"/><Relationship Id="rId557" Type="http://schemas.openxmlformats.org/officeDocument/2006/relationships/image" Target="../media/image1111.png"/><Relationship Id="rId599" Type="http://schemas.openxmlformats.org/officeDocument/2006/relationships/image" Target="../media/image1131.png"/><Relationship Id="rId196" Type="http://schemas.openxmlformats.org/officeDocument/2006/relationships/customXml" Target="../ink/ink942.xml"/><Relationship Id="rId417" Type="http://schemas.openxmlformats.org/officeDocument/2006/relationships/image" Target="../media/image1042.png"/><Relationship Id="rId459" Type="http://schemas.openxmlformats.org/officeDocument/2006/relationships/image" Target="../media/image1063.png"/><Relationship Id="rId16" Type="http://schemas.openxmlformats.org/officeDocument/2006/relationships/customXml" Target="../ink/ink852.xml"/><Relationship Id="rId221" Type="http://schemas.openxmlformats.org/officeDocument/2006/relationships/image" Target="../media/image944.png"/><Relationship Id="rId263" Type="http://schemas.openxmlformats.org/officeDocument/2006/relationships/image" Target="../media/image965.png"/><Relationship Id="rId319" Type="http://schemas.openxmlformats.org/officeDocument/2006/relationships/image" Target="../media/image993.png"/><Relationship Id="rId470" Type="http://schemas.openxmlformats.org/officeDocument/2006/relationships/customXml" Target="../ink/ink1079.xml"/><Relationship Id="rId526" Type="http://schemas.openxmlformats.org/officeDocument/2006/relationships/customXml" Target="../ink/ink1107.xml"/><Relationship Id="rId58" Type="http://schemas.openxmlformats.org/officeDocument/2006/relationships/customXml" Target="../ink/ink873.xml"/><Relationship Id="rId123" Type="http://schemas.openxmlformats.org/officeDocument/2006/relationships/image" Target="../media/image895.png"/><Relationship Id="rId330" Type="http://schemas.openxmlformats.org/officeDocument/2006/relationships/customXml" Target="../ink/ink1009.xml"/><Relationship Id="rId568" Type="http://schemas.openxmlformats.org/officeDocument/2006/relationships/image" Target="../media/image1116.png"/><Relationship Id="rId165" Type="http://schemas.openxmlformats.org/officeDocument/2006/relationships/image" Target="../media/image916.png"/><Relationship Id="rId372" Type="http://schemas.openxmlformats.org/officeDocument/2006/relationships/customXml" Target="../ink/ink1030.xml"/><Relationship Id="rId428" Type="http://schemas.openxmlformats.org/officeDocument/2006/relationships/customXml" Target="../ink/ink1058.xml"/><Relationship Id="rId232" Type="http://schemas.openxmlformats.org/officeDocument/2006/relationships/customXml" Target="../ink/ink960.xml"/><Relationship Id="rId274" Type="http://schemas.openxmlformats.org/officeDocument/2006/relationships/customXml" Target="../ink/ink981.xml"/><Relationship Id="rId481" Type="http://schemas.openxmlformats.org/officeDocument/2006/relationships/image" Target="../media/image1074.png"/><Relationship Id="rId27" Type="http://schemas.openxmlformats.org/officeDocument/2006/relationships/image" Target="../media/image847.png"/><Relationship Id="rId69" Type="http://schemas.openxmlformats.org/officeDocument/2006/relationships/image" Target="../media/image868.png"/><Relationship Id="rId134" Type="http://schemas.openxmlformats.org/officeDocument/2006/relationships/customXml" Target="../ink/ink911.xml"/><Relationship Id="rId537" Type="http://schemas.openxmlformats.org/officeDocument/2006/relationships/image" Target="../media/image1102.png"/><Relationship Id="rId579" Type="http://schemas.openxmlformats.org/officeDocument/2006/relationships/customXml" Target="../ink/ink1134.xml"/><Relationship Id="rId80" Type="http://schemas.openxmlformats.org/officeDocument/2006/relationships/customXml" Target="../ink/ink884.xml"/><Relationship Id="rId176" Type="http://schemas.openxmlformats.org/officeDocument/2006/relationships/customXml" Target="../ink/ink932.xml"/><Relationship Id="rId341" Type="http://schemas.openxmlformats.org/officeDocument/2006/relationships/image" Target="../media/image1004.png"/><Relationship Id="rId383" Type="http://schemas.openxmlformats.org/officeDocument/2006/relationships/image" Target="../media/image1025.png"/><Relationship Id="rId439" Type="http://schemas.openxmlformats.org/officeDocument/2006/relationships/image" Target="../media/image1053.png"/><Relationship Id="rId590" Type="http://schemas.openxmlformats.org/officeDocument/2006/relationships/customXml" Target="../ink/ink1140.xml"/><Relationship Id="rId604" Type="http://schemas.openxmlformats.org/officeDocument/2006/relationships/customXml" Target="../ink/ink1147.xml"/><Relationship Id="rId201" Type="http://schemas.openxmlformats.org/officeDocument/2006/relationships/image" Target="../media/image934.png"/><Relationship Id="rId243" Type="http://schemas.openxmlformats.org/officeDocument/2006/relationships/image" Target="../media/image955.png"/><Relationship Id="rId285" Type="http://schemas.openxmlformats.org/officeDocument/2006/relationships/image" Target="../media/image976.png"/><Relationship Id="rId450" Type="http://schemas.openxmlformats.org/officeDocument/2006/relationships/customXml" Target="../ink/ink1069.xml"/><Relationship Id="rId506" Type="http://schemas.openxmlformats.org/officeDocument/2006/relationships/customXml" Target="../ink/ink1097.xml"/><Relationship Id="rId38" Type="http://schemas.openxmlformats.org/officeDocument/2006/relationships/customXml" Target="../ink/ink863.xml"/><Relationship Id="rId103" Type="http://schemas.openxmlformats.org/officeDocument/2006/relationships/image" Target="../media/image885.png"/><Relationship Id="rId310" Type="http://schemas.openxmlformats.org/officeDocument/2006/relationships/customXml" Target="../ink/ink999.xml"/><Relationship Id="rId492" Type="http://schemas.openxmlformats.org/officeDocument/2006/relationships/customXml" Target="../ink/ink1090.xml"/><Relationship Id="rId548" Type="http://schemas.openxmlformats.org/officeDocument/2006/relationships/customXml" Target="../ink/ink1118.xml"/><Relationship Id="rId91" Type="http://schemas.openxmlformats.org/officeDocument/2006/relationships/image" Target="../media/image879.png"/><Relationship Id="rId145" Type="http://schemas.openxmlformats.org/officeDocument/2006/relationships/image" Target="../media/image906.png"/><Relationship Id="rId187" Type="http://schemas.openxmlformats.org/officeDocument/2006/relationships/image" Target="../media/image927.png"/><Relationship Id="rId352" Type="http://schemas.openxmlformats.org/officeDocument/2006/relationships/customXml" Target="../ink/ink1020.xml"/><Relationship Id="rId394" Type="http://schemas.openxmlformats.org/officeDocument/2006/relationships/customXml" Target="../ink/ink1041.xml"/><Relationship Id="rId408" Type="http://schemas.openxmlformats.org/officeDocument/2006/relationships/customXml" Target="../ink/ink1048.xml"/><Relationship Id="rId615" Type="http://schemas.openxmlformats.org/officeDocument/2006/relationships/image" Target="../media/image1139.png"/><Relationship Id="rId212" Type="http://schemas.openxmlformats.org/officeDocument/2006/relationships/customXml" Target="../ink/ink950.xml"/><Relationship Id="rId254" Type="http://schemas.openxmlformats.org/officeDocument/2006/relationships/customXml" Target="../ink/ink971.xml"/><Relationship Id="rId49" Type="http://schemas.openxmlformats.org/officeDocument/2006/relationships/image" Target="../media/image858.png"/><Relationship Id="rId114" Type="http://schemas.openxmlformats.org/officeDocument/2006/relationships/customXml" Target="../ink/ink901.xml"/><Relationship Id="rId296" Type="http://schemas.openxmlformats.org/officeDocument/2006/relationships/customXml" Target="../ink/ink992.xml"/><Relationship Id="rId461" Type="http://schemas.openxmlformats.org/officeDocument/2006/relationships/image" Target="../media/image1064.png"/><Relationship Id="rId517" Type="http://schemas.openxmlformats.org/officeDocument/2006/relationships/image" Target="../media/image1092.png"/><Relationship Id="rId559" Type="http://schemas.openxmlformats.org/officeDocument/2006/relationships/customXml" Target="../ink/ink1124.xml"/><Relationship Id="rId60" Type="http://schemas.openxmlformats.org/officeDocument/2006/relationships/customXml" Target="../ink/ink874.xml"/><Relationship Id="rId156" Type="http://schemas.openxmlformats.org/officeDocument/2006/relationships/customXml" Target="../ink/ink922.xml"/><Relationship Id="rId198" Type="http://schemas.openxmlformats.org/officeDocument/2006/relationships/customXml" Target="../ink/ink943.xml"/><Relationship Id="rId321" Type="http://schemas.openxmlformats.org/officeDocument/2006/relationships/image" Target="../media/image994.png"/><Relationship Id="rId363" Type="http://schemas.openxmlformats.org/officeDocument/2006/relationships/image" Target="../media/image1015.png"/><Relationship Id="rId419" Type="http://schemas.openxmlformats.org/officeDocument/2006/relationships/image" Target="../media/image1043.png"/><Relationship Id="rId570" Type="http://schemas.openxmlformats.org/officeDocument/2006/relationships/image" Target="../media/image1117.png"/><Relationship Id="rId223" Type="http://schemas.openxmlformats.org/officeDocument/2006/relationships/image" Target="../media/image945.png"/><Relationship Id="rId430" Type="http://schemas.openxmlformats.org/officeDocument/2006/relationships/customXml" Target="../ink/ink1059.xml"/><Relationship Id="rId18" Type="http://schemas.openxmlformats.org/officeDocument/2006/relationships/customXml" Target="../ink/ink853.xml"/><Relationship Id="rId265" Type="http://schemas.openxmlformats.org/officeDocument/2006/relationships/image" Target="../media/image966.png"/><Relationship Id="rId472" Type="http://schemas.openxmlformats.org/officeDocument/2006/relationships/customXml" Target="../ink/ink1080.xml"/><Relationship Id="rId528" Type="http://schemas.openxmlformats.org/officeDocument/2006/relationships/customXml" Target="../ink/ink1108.xml"/><Relationship Id="rId125" Type="http://schemas.openxmlformats.org/officeDocument/2006/relationships/image" Target="../media/image896.png"/><Relationship Id="rId167" Type="http://schemas.openxmlformats.org/officeDocument/2006/relationships/image" Target="../media/image917.png"/><Relationship Id="rId332" Type="http://schemas.openxmlformats.org/officeDocument/2006/relationships/customXml" Target="../ink/ink1010.xml"/><Relationship Id="rId374" Type="http://schemas.openxmlformats.org/officeDocument/2006/relationships/customXml" Target="../ink/ink1031.xml"/><Relationship Id="rId581" Type="http://schemas.openxmlformats.org/officeDocument/2006/relationships/customXml" Target="../ink/ink1135.xml"/><Relationship Id="rId71" Type="http://schemas.openxmlformats.org/officeDocument/2006/relationships/image" Target="../media/image869.png"/><Relationship Id="rId234" Type="http://schemas.openxmlformats.org/officeDocument/2006/relationships/customXml" Target="../ink/ink96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48.png"/><Relationship Id="rId276" Type="http://schemas.openxmlformats.org/officeDocument/2006/relationships/customXml" Target="../ink/ink982.xml"/><Relationship Id="rId441" Type="http://schemas.openxmlformats.org/officeDocument/2006/relationships/image" Target="../media/image1054.png"/><Relationship Id="rId483" Type="http://schemas.openxmlformats.org/officeDocument/2006/relationships/image" Target="../media/image1075.png"/><Relationship Id="rId539" Type="http://schemas.openxmlformats.org/officeDocument/2006/relationships/image" Target="../media/image1103.png"/><Relationship Id="rId40" Type="http://schemas.openxmlformats.org/officeDocument/2006/relationships/customXml" Target="../ink/ink864.xml"/><Relationship Id="rId136" Type="http://schemas.openxmlformats.org/officeDocument/2006/relationships/customXml" Target="../ink/ink912.xml"/><Relationship Id="rId178" Type="http://schemas.openxmlformats.org/officeDocument/2006/relationships/customXml" Target="../ink/ink933.xml"/><Relationship Id="rId301" Type="http://schemas.openxmlformats.org/officeDocument/2006/relationships/image" Target="../media/image984.png"/><Relationship Id="rId343" Type="http://schemas.openxmlformats.org/officeDocument/2006/relationships/image" Target="../media/image1005.png"/><Relationship Id="rId550" Type="http://schemas.openxmlformats.org/officeDocument/2006/relationships/customXml" Target="../ink/ink1119.xml"/><Relationship Id="rId82" Type="http://schemas.openxmlformats.org/officeDocument/2006/relationships/customXml" Target="../ink/ink885.xml"/><Relationship Id="rId203" Type="http://schemas.openxmlformats.org/officeDocument/2006/relationships/image" Target="../media/image935.png"/><Relationship Id="rId385" Type="http://schemas.openxmlformats.org/officeDocument/2006/relationships/image" Target="../media/image1026.png"/><Relationship Id="rId592" Type="http://schemas.openxmlformats.org/officeDocument/2006/relationships/customXml" Target="../ink/ink1141.xml"/><Relationship Id="rId606" Type="http://schemas.openxmlformats.org/officeDocument/2006/relationships/customXml" Target="../ink/ink1148.xml"/><Relationship Id="rId245" Type="http://schemas.openxmlformats.org/officeDocument/2006/relationships/image" Target="../media/image956.png"/><Relationship Id="rId287" Type="http://schemas.openxmlformats.org/officeDocument/2006/relationships/image" Target="../media/image977.png"/><Relationship Id="rId410" Type="http://schemas.openxmlformats.org/officeDocument/2006/relationships/customXml" Target="../ink/ink1049.xml"/><Relationship Id="rId452" Type="http://schemas.openxmlformats.org/officeDocument/2006/relationships/customXml" Target="../ink/ink1070.xml"/><Relationship Id="rId494" Type="http://schemas.openxmlformats.org/officeDocument/2006/relationships/customXml" Target="../ink/ink1091.xml"/><Relationship Id="rId508" Type="http://schemas.openxmlformats.org/officeDocument/2006/relationships/customXml" Target="../ink/ink1098.xml"/><Relationship Id="rId105" Type="http://schemas.openxmlformats.org/officeDocument/2006/relationships/image" Target="../media/image886.png"/><Relationship Id="rId147" Type="http://schemas.openxmlformats.org/officeDocument/2006/relationships/image" Target="../media/image907.png"/><Relationship Id="rId312" Type="http://schemas.openxmlformats.org/officeDocument/2006/relationships/customXml" Target="../ink/ink1000.xml"/><Relationship Id="rId354" Type="http://schemas.openxmlformats.org/officeDocument/2006/relationships/customXml" Target="../ink/ink1021.xml"/><Relationship Id="rId51" Type="http://schemas.openxmlformats.org/officeDocument/2006/relationships/image" Target="../media/image859.png"/><Relationship Id="rId93" Type="http://schemas.openxmlformats.org/officeDocument/2006/relationships/image" Target="../media/image880.png"/><Relationship Id="rId189" Type="http://schemas.openxmlformats.org/officeDocument/2006/relationships/image" Target="../media/image928.png"/><Relationship Id="rId396" Type="http://schemas.openxmlformats.org/officeDocument/2006/relationships/customXml" Target="../ink/ink1042.xml"/><Relationship Id="rId561" Type="http://schemas.openxmlformats.org/officeDocument/2006/relationships/customXml" Target="../ink/ink1125.xml"/><Relationship Id="rId214" Type="http://schemas.openxmlformats.org/officeDocument/2006/relationships/customXml" Target="../ink/ink951.xml"/><Relationship Id="rId256" Type="http://schemas.openxmlformats.org/officeDocument/2006/relationships/customXml" Target="../ink/ink972.xml"/><Relationship Id="rId298" Type="http://schemas.openxmlformats.org/officeDocument/2006/relationships/customXml" Target="../ink/ink993.xml"/><Relationship Id="rId421" Type="http://schemas.openxmlformats.org/officeDocument/2006/relationships/image" Target="../media/image1044.png"/><Relationship Id="rId463" Type="http://schemas.openxmlformats.org/officeDocument/2006/relationships/image" Target="../media/image1065.png"/><Relationship Id="rId519" Type="http://schemas.openxmlformats.org/officeDocument/2006/relationships/image" Target="../media/image1093.png"/><Relationship Id="rId116" Type="http://schemas.openxmlformats.org/officeDocument/2006/relationships/customXml" Target="../ink/ink902.xml"/><Relationship Id="rId158" Type="http://schemas.openxmlformats.org/officeDocument/2006/relationships/customXml" Target="../ink/ink923.xml"/><Relationship Id="rId323" Type="http://schemas.openxmlformats.org/officeDocument/2006/relationships/image" Target="../media/image995.png"/><Relationship Id="rId530" Type="http://schemas.openxmlformats.org/officeDocument/2006/relationships/customXml" Target="../ink/ink1109.xml"/><Relationship Id="rId20" Type="http://schemas.openxmlformats.org/officeDocument/2006/relationships/customXml" Target="../ink/ink854.xml"/><Relationship Id="rId62" Type="http://schemas.openxmlformats.org/officeDocument/2006/relationships/customXml" Target="../ink/ink875.xml"/><Relationship Id="rId365" Type="http://schemas.openxmlformats.org/officeDocument/2006/relationships/image" Target="../media/image1016.png"/><Relationship Id="rId572" Type="http://schemas.openxmlformats.org/officeDocument/2006/relationships/image" Target="../media/image1118.png"/><Relationship Id="rId225" Type="http://schemas.openxmlformats.org/officeDocument/2006/relationships/image" Target="../media/image946.png"/><Relationship Id="rId267" Type="http://schemas.openxmlformats.org/officeDocument/2006/relationships/image" Target="../media/image967.png"/><Relationship Id="rId432" Type="http://schemas.openxmlformats.org/officeDocument/2006/relationships/customXml" Target="../ink/ink1060.xml"/><Relationship Id="rId474" Type="http://schemas.openxmlformats.org/officeDocument/2006/relationships/customXml" Target="../ink/ink1081.xml"/><Relationship Id="rId127" Type="http://schemas.openxmlformats.org/officeDocument/2006/relationships/image" Target="../media/image897.png"/><Relationship Id="rId31" Type="http://schemas.openxmlformats.org/officeDocument/2006/relationships/image" Target="../media/image849.png"/><Relationship Id="rId73" Type="http://schemas.openxmlformats.org/officeDocument/2006/relationships/image" Target="../media/image870.png"/><Relationship Id="rId169" Type="http://schemas.openxmlformats.org/officeDocument/2006/relationships/image" Target="../media/image918.png"/><Relationship Id="rId334" Type="http://schemas.openxmlformats.org/officeDocument/2006/relationships/customXml" Target="../ink/ink1011.xml"/><Relationship Id="rId376" Type="http://schemas.openxmlformats.org/officeDocument/2006/relationships/customXml" Target="../ink/ink1032.xml"/><Relationship Id="rId541" Type="http://schemas.openxmlformats.org/officeDocument/2006/relationships/image" Target="../media/image1104.png"/><Relationship Id="rId583" Type="http://schemas.openxmlformats.org/officeDocument/2006/relationships/image" Target="../media/image1123.png"/><Relationship Id="rId4" Type="http://schemas.openxmlformats.org/officeDocument/2006/relationships/image" Target="../media/image10100.png"/><Relationship Id="rId180" Type="http://schemas.openxmlformats.org/officeDocument/2006/relationships/customXml" Target="../ink/ink934.xml"/><Relationship Id="rId236" Type="http://schemas.openxmlformats.org/officeDocument/2006/relationships/customXml" Target="../ink/ink962.xml"/><Relationship Id="rId278" Type="http://schemas.openxmlformats.org/officeDocument/2006/relationships/customXml" Target="../ink/ink983.xml"/><Relationship Id="rId401" Type="http://schemas.openxmlformats.org/officeDocument/2006/relationships/image" Target="../media/image1034.png"/><Relationship Id="rId443" Type="http://schemas.openxmlformats.org/officeDocument/2006/relationships/image" Target="../media/image1055.png"/><Relationship Id="rId303" Type="http://schemas.openxmlformats.org/officeDocument/2006/relationships/image" Target="../media/image985.png"/><Relationship Id="rId485" Type="http://schemas.openxmlformats.org/officeDocument/2006/relationships/image" Target="../media/image1076.png"/><Relationship Id="rId42" Type="http://schemas.openxmlformats.org/officeDocument/2006/relationships/customXml" Target="../ink/ink865.xml"/><Relationship Id="rId84" Type="http://schemas.openxmlformats.org/officeDocument/2006/relationships/customXml" Target="../ink/ink886.xml"/><Relationship Id="rId138" Type="http://schemas.openxmlformats.org/officeDocument/2006/relationships/customXml" Target="../ink/ink913.xml"/><Relationship Id="rId345" Type="http://schemas.openxmlformats.org/officeDocument/2006/relationships/image" Target="../media/image1006.png"/><Relationship Id="rId387" Type="http://schemas.openxmlformats.org/officeDocument/2006/relationships/image" Target="../media/image1027.png"/><Relationship Id="rId510" Type="http://schemas.openxmlformats.org/officeDocument/2006/relationships/customXml" Target="../ink/ink1099.xml"/><Relationship Id="rId552" Type="http://schemas.openxmlformats.org/officeDocument/2006/relationships/customXml" Target="../ink/ink1120.xml"/><Relationship Id="rId594" Type="http://schemas.openxmlformats.org/officeDocument/2006/relationships/customXml" Target="../ink/ink1142.xml"/><Relationship Id="rId608" Type="http://schemas.openxmlformats.org/officeDocument/2006/relationships/customXml" Target="../ink/ink1149.xml"/><Relationship Id="rId191" Type="http://schemas.openxmlformats.org/officeDocument/2006/relationships/image" Target="../media/image929.png"/><Relationship Id="rId205" Type="http://schemas.openxmlformats.org/officeDocument/2006/relationships/image" Target="../media/image936.png"/><Relationship Id="rId247" Type="http://schemas.openxmlformats.org/officeDocument/2006/relationships/image" Target="../media/image957.png"/><Relationship Id="rId412" Type="http://schemas.openxmlformats.org/officeDocument/2006/relationships/customXml" Target="../ink/ink1050.xml"/><Relationship Id="rId107" Type="http://schemas.openxmlformats.org/officeDocument/2006/relationships/image" Target="../media/image887.png"/><Relationship Id="rId289" Type="http://schemas.openxmlformats.org/officeDocument/2006/relationships/image" Target="../media/image978.png"/><Relationship Id="rId454" Type="http://schemas.openxmlformats.org/officeDocument/2006/relationships/customXml" Target="../ink/ink1071.xml"/><Relationship Id="rId496" Type="http://schemas.openxmlformats.org/officeDocument/2006/relationships/customXml" Target="../ink/ink1092.xml"/><Relationship Id="rId11" Type="http://schemas.openxmlformats.org/officeDocument/2006/relationships/image" Target="../media/image280.png"/><Relationship Id="rId53" Type="http://schemas.openxmlformats.org/officeDocument/2006/relationships/image" Target="../media/image860.png"/><Relationship Id="rId149" Type="http://schemas.openxmlformats.org/officeDocument/2006/relationships/image" Target="../media/image908.png"/><Relationship Id="rId314" Type="http://schemas.openxmlformats.org/officeDocument/2006/relationships/customXml" Target="../ink/ink1001.xml"/><Relationship Id="rId356" Type="http://schemas.openxmlformats.org/officeDocument/2006/relationships/customXml" Target="../ink/ink1022.xml"/><Relationship Id="rId398" Type="http://schemas.openxmlformats.org/officeDocument/2006/relationships/customXml" Target="../ink/ink1043.xml"/><Relationship Id="rId521" Type="http://schemas.openxmlformats.org/officeDocument/2006/relationships/image" Target="../media/image1094.png"/><Relationship Id="rId563" Type="http://schemas.openxmlformats.org/officeDocument/2006/relationships/customXml" Target="../ink/ink1126.xml"/><Relationship Id="rId95" Type="http://schemas.openxmlformats.org/officeDocument/2006/relationships/image" Target="../media/image881.png"/><Relationship Id="rId160" Type="http://schemas.openxmlformats.org/officeDocument/2006/relationships/customXml" Target="../ink/ink924.xml"/><Relationship Id="rId216" Type="http://schemas.openxmlformats.org/officeDocument/2006/relationships/customXml" Target="../ink/ink952.xml"/><Relationship Id="rId423" Type="http://schemas.openxmlformats.org/officeDocument/2006/relationships/image" Target="../media/image1045.png"/><Relationship Id="rId258" Type="http://schemas.openxmlformats.org/officeDocument/2006/relationships/customXml" Target="../ink/ink973.xml"/><Relationship Id="rId465" Type="http://schemas.openxmlformats.org/officeDocument/2006/relationships/image" Target="../media/image1066.png"/><Relationship Id="rId22" Type="http://schemas.openxmlformats.org/officeDocument/2006/relationships/customXml" Target="../ink/ink855.xml"/><Relationship Id="rId64" Type="http://schemas.openxmlformats.org/officeDocument/2006/relationships/customXml" Target="../ink/ink876.xml"/><Relationship Id="rId118" Type="http://schemas.openxmlformats.org/officeDocument/2006/relationships/customXml" Target="../ink/ink903.xml"/><Relationship Id="rId325" Type="http://schemas.openxmlformats.org/officeDocument/2006/relationships/image" Target="../media/image996.png"/><Relationship Id="rId367" Type="http://schemas.openxmlformats.org/officeDocument/2006/relationships/image" Target="../media/image1017.png"/><Relationship Id="rId532" Type="http://schemas.openxmlformats.org/officeDocument/2006/relationships/customXml" Target="../ink/ink1110.xml"/><Relationship Id="rId574" Type="http://schemas.openxmlformats.org/officeDocument/2006/relationships/image" Target="../media/image1119.png"/><Relationship Id="rId171" Type="http://schemas.openxmlformats.org/officeDocument/2006/relationships/image" Target="../media/image919.png"/><Relationship Id="rId227" Type="http://schemas.openxmlformats.org/officeDocument/2006/relationships/image" Target="../media/image947.png"/><Relationship Id="rId269" Type="http://schemas.openxmlformats.org/officeDocument/2006/relationships/image" Target="../media/image968.png"/><Relationship Id="rId434" Type="http://schemas.openxmlformats.org/officeDocument/2006/relationships/customXml" Target="../ink/ink1061.xml"/><Relationship Id="rId476" Type="http://schemas.openxmlformats.org/officeDocument/2006/relationships/customXml" Target="../ink/ink1082.xml"/><Relationship Id="rId33" Type="http://schemas.openxmlformats.org/officeDocument/2006/relationships/image" Target="../media/image850.png"/><Relationship Id="rId129" Type="http://schemas.openxmlformats.org/officeDocument/2006/relationships/image" Target="../media/image898.png"/><Relationship Id="rId280" Type="http://schemas.openxmlformats.org/officeDocument/2006/relationships/customXml" Target="../ink/ink984.xml"/><Relationship Id="rId336" Type="http://schemas.openxmlformats.org/officeDocument/2006/relationships/customXml" Target="../ink/ink1012.xml"/><Relationship Id="rId501" Type="http://schemas.openxmlformats.org/officeDocument/2006/relationships/image" Target="../media/image1084.png"/><Relationship Id="rId543" Type="http://schemas.openxmlformats.org/officeDocument/2006/relationships/image" Target="../media/image1105.png"/><Relationship Id="rId75" Type="http://schemas.openxmlformats.org/officeDocument/2006/relationships/image" Target="../media/image871.png"/><Relationship Id="rId140" Type="http://schemas.openxmlformats.org/officeDocument/2006/relationships/customXml" Target="../ink/ink914.xml"/><Relationship Id="rId182" Type="http://schemas.openxmlformats.org/officeDocument/2006/relationships/customXml" Target="../ink/ink935.xml"/><Relationship Id="rId378" Type="http://schemas.openxmlformats.org/officeDocument/2006/relationships/customXml" Target="../ink/ink1033.xml"/><Relationship Id="rId403" Type="http://schemas.openxmlformats.org/officeDocument/2006/relationships/image" Target="../media/image1035.png"/><Relationship Id="rId585" Type="http://schemas.openxmlformats.org/officeDocument/2006/relationships/image" Target="../media/image1124.png"/><Relationship Id="rId6" Type="http://schemas.openxmlformats.org/officeDocument/2006/relationships/image" Target="../media/image1299.png"/><Relationship Id="rId238" Type="http://schemas.openxmlformats.org/officeDocument/2006/relationships/customXml" Target="../ink/ink963.xml"/><Relationship Id="rId445" Type="http://schemas.openxmlformats.org/officeDocument/2006/relationships/image" Target="../media/image1056.png"/><Relationship Id="rId487" Type="http://schemas.openxmlformats.org/officeDocument/2006/relationships/image" Target="../media/image1077.png"/><Relationship Id="rId610" Type="http://schemas.openxmlformats.org/officeDocument/2006/relationships/customXml" Target="../ink/ink1150.xml"/><Relationship Id="rId291" Type="http://schemas.openxmlformats.org/officeDocument/2006/relationships/image" Target="../media/image979.png"/><Relationship Id="rId305" Type="http://schemas.openxmlformats.org/officeDocument/2006/relationships/image" Target="../media/image986.png"/><Relationship Id="rId347" Type="http://schemas.openxmlformats.org/officeDocument/2006/relationships/image" Target="../media/image1007.png"/><Relationship Id="rId512" Type="http://schemas.openxmlformats.org/officeDocument/2006/relationships/customXml" Target="../ink/ink1100.xml"/><Relationship Id="rId44" Type="http://schemas.openxmlformats.org/officeDocument/2006/relationships/customXml" Target="../ink/ink866.xml"/><Relationship Id="rId86" Type="http://schemas.openxmlformats.org/officeDocument/2006/relationships/customXml" Target="../ink/ink887.xml"/><Relationship Id="rId151" Type="http://schemas.openxmlformats.org/officeDocument/2006/relationships/image" Target="../media/image909.png"/><Relationship Id="rId389" Type="http://schemas.openxmlformats.org/officeDocument/2006/relationships/image" Target="../media/image1028.png"/><Relationship Id="rId554" Type="http://schemas.openxmlformats.org/officeDocument/2006/relationships/customXml" Target="../ink/ink1121.xml"/><Relationship Id="rId596" Type="http://schemas.openxmlformats.org/officeDocument/2006/relationships/customXml" Target="../ink/ink1143.xml"/><Relationship Id="rId193" Type="http://schemas.openxmlformats.org/officeDocument/2006/relationships/image" Target="../media/image930.png"/><Relationship Id="rId207" Type="http://schemas.openxmlformats.org/officeDocument/2006/relationships/image" Target="../media/image937.png"/><Relationship Id="rId249" Type="http://schemas.openxmlformats.org/officeDocument/2006/relationships/image" Target="../media/image958.png"/><Relationship Id="rId414" Type="http://schemas.openxmlformats.org/officeDocument/2006/relationships/customXml" Target="../ink/ink1051.xml"/><Relationship Id="rId456" Type="http://schemas.openxmlformats.org/officeDocument/2006/relationships/customXml" Target="../ink/ink1072.xml"/><Relationship Id="rId498" Type="http://schemas.openxmlformats.org/officeDocument/2006/relationships/customXml" Target="../ink/ink1093.xml"/><Relationship Id="rId13" Type="http://schemas.openxmlformats.org/officeDocument/2006/relationships/image" Target="../media/image840.png"/><Relationship Id="rId109" Type="http://schemas.openxmlformats.org/officeDocument/2006/relationships/image" Target="../media/image888.png"/><Relationship Id="rId260" Type="http://schemas.openxmlformats.org/officeDocument/2006/relationships/customXml" Target="../ink/ink974.xml"/><Relationship Id="rId316" Type="http://schemas.openxmlformats.org/officeDocument/2006/relationships/customXml" Target="../ink/ink1002.xml"/><Relationship Id="rId523" Type="http://schemas.openxmlformats.org/officeDocument/2006/relationships/image" Target="../media/image1095.png"/><Relationship Id="rId55" Type="http://schemas.openxmlformats.org/officeDocument/2006/relationships/image" Target="../media/image861.png"/><Relationship Id="rId97" Type="http://schemas.openxmlformats.org/officeDocument/2006/relationships/image" Target="../media/image882.png"/><Relationship Id="rId120" Type="http://schemas.openxmlformats.org/officeDocument/2006/relationships/customXml" Target="../ink/ink904.xml"/><Relationship Id="rId358" Type="http://schemas.openxmlformats.org/officeDocument/2006/relationships/customXml" Target="../ink/ink1023.xml"/><Relationship Id="rId565" Type="http://schemas.openxmlformats.org/officeDocument/2006/relationships/customXml" Target="../ink/ink1127.xml"/><Relationship Id="rId162" Type="http://schemas.openxmlformats.org/officeDocument/2006/relationships/customXml" Target="../ink/ink925.xml"/><Relationship Id="rId218" Type="http://schemas.openxmlformats.org/officeDocument/2006/relationships/customXml" Target="../ink/ink953.xml"/><Relationship Id="rId425" Type="http://schemas.openxmlformats.org/officeDocument/2006/relationships/image" Target="../media/image1046.png"/><Relationship Id="rId467" Type="http://schemas.openxmlformats.org/officeDocument/2006/relationships/image" Target="../media/image1067.png"/><Relationship Id="rId271" Type="http://schemas.openxmlformats.org/officeDocument/2006/relationships/image" Target="../media/image969.png"/><Relationship Id="rId24" Type="http://schemas.openxmlformats.org/officeDocument/2006/relationships/customXml" Target="../ink/ink856.xml"/><Relationship Id="rId66" Type="http://schemas.openxmlformats.org/officeDocument/2006/relationships/customXml" Target="../ink/ink877.xml"/><Relationship Id="rId131" Type="http://schemas.openxmlformats.org/officeDocument/2006/relationships/image" Target="../media/image899.png"/><Relationship Id="rId327" Type="http://schemas.openxmlformats.org/officeDocument/2006/relationships/image" Target="../media/image997.png"/><Relationship Id="rId369" Type="http://schemas.openxmlformats.org/officeDocument/2006/relationships/image" Target="../media/image1018.png"/><Relationship Id="rId534" Type="http://schemas.openxmlformats.org/officeDocument/2006/relationships/customXml" Target="../ink/ink1111.xml"/><Relationship Id="rId576" Type="http://schemas.openxmlformats.org/officeDocument/2006/relationships/image" Target="../media/image1120.png"/><Relationship Id="rId173" Type="http://schemas.openxmlformats.org/officeDocument/2006/relationships/image" Target="../media/image920.png"/><Relationship Id="rId229" Type="http://schemas.openxmlformats.org/officeDocument/2006/relationships/image" Target="../media/image948.png"/><Relationship Id="rId380" Type="http://schemas.openxmlformats.org/officeDocument/2006/relationships/customXml" Target="../ink/ink1034.xml"/><Relationship Id="rId436" Type="http://schemas.openxmlformats.org/officeDocument/2006/relationships/customXml" Target="../ink/ink1062.xml"/><Relationship Id="rId601" Type="http://schemas.openxmlformats.org/officeDocument/2006/relationships/image" Target="../media/image1132.png"/><Relationship Id="rId240" Type="http://schemas.openxmlformats.org/officeDocument/2006/relationships/customXml" Target="../ink/ink964.xml"/><Relationship Id="rId478" Type="http://schemas.openxmlformats.org/officeDocument/2006/relationships/customXml" Target="../ink/ink1083.xml"/><Relationship Id="rId35" Type="http://schemas.openxmlformats.org/officeDocument/2006/relationships/image" Target="../media/image851.png"/><Relationship Id="rId77" Type="http://schemas.openxmlformats.org/officeDocument/2006/relationships/image" Target="../media/image872.png"/><Relationship Id="rId100" Type="http://schemas.openxmlformats.org/officeDocument/2006/relationships/customXml" Target="../ink/ink894.xml"/><Relationship Id="rId282" Type="http://schemas.openxmlformats.org/officeDocument/2006/relationships/customXml" Target="../ink/ink985.xml"/><Relationship Id="rId338" Type="http://schemas.openxmlformats.org/officeDocument/2006/relationships/customXml" Target="../ink/ink1013.xml"/><Relationship Id="rId503" Type="http://schemas.openxmlformats.org/officeDocument/2006/relationships/image" Target="../media/image1085.png"/><Relationship Id="rId545" Type="http://schemas.openxmlformats.org/officeDocument/2006/relationships/image" Target="../media/image1106.png"/><Relationship Id="rId587" Type="http://schemas.openxmlformats.org/officeDocument/2006/relationships/image" Target="../media/image1125.png"/><Relationship Id="rId8" Type="http://schemas.openxmlformats.org/officeDocument/2006/relationships/image" Target="../media/image1410.png"/><Relationship Id="rId142" Type="http://schemas.openxmlformats.org/officeDocument/2006/relationships/customXml" Target="../ink/ink915.xml"/><Relationship Id="rId184" Type="http://schemas.openxmlformats.org/officeDocument/2006/relationships/customXml" Target="../ink/ink936.xml"/><Relationship Id="rId391" Type="http://schemas.openxmlformats.org/officeDocument/2006/relationships/image" Target="../media/image1029.png"/><Relationship Id="rId405" Type="http://schemas.openxmlformats.org/officeDocument/2006/relationships/image" Target="../media/image1036.png"/><Relationship Id="rId447" Type="http://schemas.openxmlformats.org/officeDocument/2006/relationships/image" Target="../media/image1057.png"/><Relationship Id="rId612" Type="http://schemas.openxmlformats.org/officeDocument/2006/relationships/customXml" Target="../ink/ink1151.xml"/><Relationship Id="rId251" Type="http://schemas.openxmlformats.org/officeDocument/2006/relationships/image" Target="../media/image959.png"/><Relationship Id="rId489" Type="http://schemas.openxmlformats.org/officeDocument/2006/relationships/image" Target="../media/image1078.png"/><Relationship Id="rId46" Type="http://schemas.openxmlformats.org/officeDocument/2006/relationships/customXml" Target="../ink/ink867.xml"/><Relationship Id="rId293" Type="http://schemas.openxmlformats.org/officeDocument/2006/relationships/image" Target="../media/image980.png"/><Relationship Id="rId307" Type="http://schemas.openxmlformats.org/officeDocument/2006/relationships/image" Target="../media/image987.png"/><Relationship Id="rId349" Type="http://schemas.openxmlformats.org/officeDocument/2006/relationships/image" Target="../media/image1008.png"/><Relationship Id="rId514" Type="http://schemas.openxmlformats.org/officeDocument/2006/relationships/customXml" Target="../ink/ink1101.xml"/><Relationship Id="rId556" Type="http://schemas.openxmlformats.org/officeDocument/2006/relationships/customXml" Target="../ink/ink1122.xml"/><Relationship Id="rId88" Type="http://schemas.openxmlformats.org/officeDocument/2006/relationships/customXml" Target="../ink/ink888.xml"/><Relationship Id="rId111" Type="http://schemas.openxmlformats.org/officeDocument/2006/relationships/image" Target="../media/image889.png"/><Relationship Id="rId153" Type="http://schemas.openxmlformats.org/officeDocument/2006/relationships/image" Target="../media/image910.png"/><Relationship Id="rId195" Type="http://schemas.openxmlformats.org/officeDocument/2006/relationships/image" Target="../media/image931.png"/><Relationship Id="rId209" Type="http://schemas.openxmlformats.org/officeDocument/2006/relationships/image" Target="../media/image938.png"/><Relationship Id="rId360" Type="http://schemas.openxmlformats.org/officeDocument/2006/relationships/customXml" Target="../ink/ink1024.xml"/><Relationship Id="rId416" Type="http://schemas.openxmlformats.org/officeDocument/2006/relationships/customXml" Target="../ink/ink1052.xml"/><Relationship Id="rId598" Type="http://schemas.openxmlformats.org/officeDocument/2006/relationships/customXml" Target="../ink/ink1144.xml"/><Relationship Id="rId220" Type="http://schemas.openxmlformats.org/officeDocument/2006/relationships/customXml" Target="../ink/ink954.xml"/><Relationship Id="rId458" Type="http://schemas.openxmlformats.org/officeDocument/2006/relationships/customXml" Target="../ink/ink1073.xml"/><Relationship Id="rId15" Type="http://schemas.openxmlformats.org/officeDocument/2006/relationships/image" Target="../media/image841.png"/><Relationship Id="rId57" Type="http://schemas.openxmlformats.org/officeDocument/2006/relationships/image" Target="../media/image862.png"/><Relationship Id="rId262" Type="http://schemas.openxmlformats.org/officeDocument/2006/relationships/customXml" Target="../ink/ink975.xml"/><Relationship Id="rId318" Type="http://schemas.openxmlformats.org/officeDocument/2006/relationships/customXml" Target="../ink/ink1003.xml"/><Relationship Id="rId525" Type="http://schemas.openxmlformats.org/officeDocument/2006/relationships/image" Target="../media/image1096.png"/><Relationship Id="rId567" Type="http://schemas.openxmlformats.org/officeDocument/2006/relationships/customXml" Target="../ink/ink1128.xml"/><Relationship Id="rId99" Type="http://schemas.openxmlformats.org/officeDocument/2006/relationships/image" Target="../media/image883.png"/><Relationship Id="rId122" Type="http://schemas.openxmlformats.org/officeDocument/2006/relationships/customXml" Target="../ink/ink905.xml"/><Relationship Id="rId164" Type="http://schemas.openxmlformats.org/officeDocument/2006/relationships/customXml" Target="../ink/ink926.xml"/><Relationship Id="rId371" Type="http://schemas.openxmlformats.org/officeDocument/2006/relationships/image" Target="../media/image1019.png"/><Relationship Id="rId427" Type="http://schemas.openxmlformats.org/officeDocument/2006/relationships/image" Target="../media/image1047.png"/><Relationship Id="rId469" Type="http://schemas.openxmlformats.org/officeDocument/2006/relationships/image" Target="../media/image1068.png"/><Relationship Id="rId26" Type="http://schemas.openxmlformats.org/officeDocument/2006/relationships/customXml" Target="../ink/ink857.xml"/><Relationship Id="rId231" Type="http://schemas.openxmlformats.org/officeDocument/2006/relationships/image" Target="../media/image949.png"/><Relationship Id="rId273" Type="http://schemas.openxmlformats.org/officeDocument/2006/relationships/image" Target="../media/image970.png"/><Relationship Id="rId329" Type="http://schemas.openxmlformats.org/officeDocument/2006/relationships/image" Target="../media/image998.png"/><Relationship Id="rId480" Type="http://schemas.openxmlformats.org/officeDocument/2006/relationships/customXml" Target="../ink/ink1084.xml"/><Relationship Id="rId536" Type="http://schemas.openxmlformats.org/officeDocument/2006/relationships/customXml" Target="../ink/ink1112.xml"/><Relationship Id="rId68" Type="http://schemas.openxmlformats.org/officeDocument/2006/relationships/customXml" Target="../ink/ink878.xml"/><Relationship Id="rId133" Type="http://schemas.openxmlformats.org/officeDocument/2006/relationships/image" Target="../media/image900.png"/><Relationship Id="rId175" Type="http://schemas.openxmlformats.org/officeDocument/2006/relationships/image" Target="../media/image921.png"/><Relationship Id="rId340" Type="http://schemas.openxmlformats.org/officeDocument/2006/relationships/customXml" Target="../ink/ink1014.xml"/><Relationship Id="rId578" Type="http://schemas.openxmlformats.org/officeDocument/2006/relationships/image" Target="../media/image1121.png"/><Relationship Id="rId200" Type="http://schemas.openxmlformats.org/officeDocument/2006/relationships/customXml" Target="../ink/ink944.xml"/><Relationship Id="rId382" Type="http://schemas.openxmlformats.org/officeDocument/2006/relationships/customXml" Target="../ink/ink1035.xml"/><Relationship Id="rId438" Type="http://schemas.openxmlformats.org/officeDocument/2006/relationships/customXml" Target="../ink/ink1063.xml"/><Relationship Id="rId603" Type="http://schemas.openxmlformats.org/officeDocument/2006/relationships/image" Target="../media/image1133.png"/><Relationship Id="rId242" Type="http://schemas.openxmlformats.org/officeDocument/2006/relationships/customXml" Target="../ink/ink965.xml"/><Relationship Id="rId284" Type="http://schemas.openxmlformats.org/officeDocument/2006/relationships/customXml" Target="../ink/ink986.xml"/><Relationship Id="rId491" Type="http://schemas.openxmlformats.org/officeDocument/2006/relationships/image" Target="../media/image1079.png"/><Relationship Id="rId505" Type="http://schemas.openxmlformats.org/officeDocument/2006/relationships/image" Target="../media/image1086.png"/><Relationship Id="rId37" Type="http://schemas.openxmlformats.org/officeDocument/2006/relationships/image" Target="../media/image852.png"/><Relationship Id="rId79" Type="http://schemas.openxmlformats.org/officeDocument/2006/relationships/image" Target="../media/image873.png"/><Relationship Id="rId102" Type="http://schemas.openxmlformats.org/officeDocument/2006/relationships/customXml" Target="../ink/ink895.xml"/><Relationship Id="rId144" Type="http://schemas.openxmlformats.org/officeDocument/2006/relationships/customXml" Target="../ink/ink916.xml"/><Relationship Id="rId547" Type="http://schemas.openxmlformats.org/officeDocument/2006/relationships/image" Target="../media/image553.png"/><Relationship Id="rId589" Type="http://schemas.openxmlformats.org/officeDocument/2006/relationships/image" Target="../media/image1126.png"/><Relationship Id="rId90" Type="http://schemas.openxmlformats.org/officeDocument/2006/relationships/customXml" Target="../ink/ink889.xml"/><Relationship Id="rId186" Type="http://schemas.openxmlformats.org/officeDocument/2006/relationships/customXml" Target="../ink/ink937.xml"/><Relationship Id="rId351" Type="http://schemas.openxmlformats.org/officeDocument/2006/relationships/image" Target="../media/image1009.png"/><Relationship Id="rId393" Type="http://schemas.openxmlformats.org/officeDocument/2006/relationships/image" Target="../media/image1030.png"/><Relationship Id="rId407" Type="http://schemas.openxmlformats.org/officeDocument/2006/relationships/image" Target="../media/image1037.png"/><Relationship Id="rId449" Type="http://schemas.openxmlformats.org/officeDocument/2006/relationships/image" Target="../media/image1058.png"/><Relationship Id="rId614" Type="http://schemas.openxmlformats.org/officeDocument/2006/relationships/customXml" Target="../ink/ink1152.xml"/><Relationship Id="rId211" Type="http://schemas.openxmlformats.org/officeDocument/2006/relationships/image" Target="../media/image939.png"/><Relationship Id="rId253" Type="http://schemas.openxmlformats.org/officeDocument/2006/relationships/image" Target="../media/image960.png"/><Relationship Id="rId295" Type="http://schemas.openxmlformats.org/officeDocument/2006/relationships/image" Target="../media/image981.png"/><Relationship Id="rId309" Type="http://schemas.openxmlformats.org/officeDocument/2006/relationships/image" Target="../media/image988.png"/><Relationship Id="rId460" Type="http://schemas.openxmlformats.org/officeDocument/2006/relationships/customXml" Target="../ink/ink1074.xml"/><Relationship Id="rId516" Type="http://schemas.openxmlformats.org/officeDocument/2006/relationships/customXml" Target="../ink/ink1102.xml"/><Relationship Id="rId48" Type="http://schemas.openxmlformats.org/officeDocument/2006/relationships/customXml" Target="../ink/ink868.xml"/><Relationship Id="rId113" Type="http://schemas.openxmlformats.org/officeDocument/2006/relationships/image" Target="../media/image890.png"/><Relationship Id="rId320" Type="http://schemas.openxmlformats.org/officeDocument/2006/relationships/customXml" Target="../ink/ink1004.xml"/><Relationship Id="rId558" Type="http://schemas.openxmlformats.org/officeDocument/2006/relationships/customXml" Target="../ink/ink1123.xml"/><Relationship Id="rId155" Type="http://schemas.openxmlformats.org/officeDocument/2006/relationships/image" Target="../media/image911.png"/><Relationship Id="rId197" Type="http://schemas.openxmlformats.org/officeDocument/2006/relationships/image" Target="../media/image932.png"/><Relationship Id="rId362" Type="http://schemas.openxmlformats.org/officeDocument/2006/relationships/customXml" Target="../ink/ink1025.xml"/><Relationship Id="rId418" Type="http://schemas.openxmlformats.org/officeDocument/2006/relationships/customXml" Target="../ink/ink1053.xml"/><Relationship Id="rId222" Type="http://schemas.openxmlformats.org/officeDocument/2006/relationships/customXml" Target="../ink/ink955.xml"/><Relationship Id="rId264" Type="http://schemas.openxmlformats.org/officeDocument/2006/relationships/customXml" Target="../ink/ink976.xml"/><Relationship Id="rId471" Type="http://schemas.openxmlformats.org/officeDocument/2006/relationships/image" Target="../media/image1069.png"/><Relationship Id="rId17" Type="http://schemas.openxmlformats.org/officeDocument/2006/relationships/image" Target="../media/image842.png"/><Relationship Id="rId59" Type="http://schemas.openxmlformats.org/officeDocument/2006/relationships/image" Target="../media/image863.png"/><Relationship Id="rId124" Type="http://schemas.openxmlformats.org/officeDocument/2006/relationships/customXml" Target="../ink/ink906.xml"/><Relationship Id="rId527" Type="http://schemas.openxmlformats.org/officeDocument/2006/relationships/image" Target="../media/image1097.png"/><Relationship Id="rId569" Type="http://schemas.openxmlformats.org/officeDocument/2006/relationships/customXml" Target="../ink/ink1129.xml"/><Relationship Id="rId70" Type="http://schemas.openxmlformats.org/officeDocument/2006/relationships/customXml" Target="../ink/ink879.xml"/><Relationship Id="rId166" Type="http://schemas.openxmlformats.org/officeDocument/2006/relationships/customXml" Target="../ink/ink927.xml"/><Relationship Id="rId331" Type="http://schemas.openxmlformats.org/officeDocument/2006/relationships/image" Target="../media/image999.png"/><Relationship Id="rId373" Type="http://schemas.openxmlformats.org/officeDocument/2006/relationships/image" Target="../media/image1020.png"/><Relationship Id="rId429" Type="http://schemas.openxmlformats.org/officeDocument/2006/relationships/image" Target="../media/image1048.png"/><Relationship Id="rId580" Type="http://schemas.openxmlformats.org/officeDocument/2006/relationships/image" Target="../media/image112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50.png"/><Relationship Id="rId440" Type="http://schemas.openxmlformats.org/officeDocument/2006/relationships/customXml" Target="../ink/ink1064.xml"/><Relationship Id="rId28" Type="http://schemas.openxmlformats.org/officeDocument/2006/relationships/customXml" Target="../ink/ink858.xml"/><Relationship Id="rId275" Type="http://schemas.openxmlformats.org/officeDocument/2006/relationships/image" Target="../media/image971.png"/><Relationship Id="rId300" Type="http://schemas.openxmlformats.org/officeDocument/2006/relationships/customXml" Target="../ink/ink994.xml"/><Relationship Id="rId482" Type="http://schemas.openxmlformats.org/officeDocument/2006/relationships/customXml" Target="../ink/ink1085.xml"/><Relationship Id="rId538" Type="http://schemas.openxmlformats.org/officeDocument/2006/relationships/customXml" Target="../ink/ink1113.xml"/><Relationship Id="rId81" Type="http://schemas.openxmlformats.org/officeDocument/2006/relationships/image" Target="../media/image874.png"/><Relationship Id="rId135" Type="http://schemas.openxmlformats.org/officeDocument/2006/relationships/image" Target="../media/image901.png"/><Relationship Id="rId177" Type="http://schemas.openxmlformats.org/officeDocument/2006/relationships/image" Target="../media/image922.png"/><Relationship Id="rId342" Type="http://schemas.openxmlformats.org/officeDocument/2006/relationships/customXml" Target="../ink/ink1015.xml"/><Relationship Id="rId384" Type="http://schemas.openxmlformats.org/officeDocument/2006/relationships/customXml" Target="../ink/ink1036.xml"/><Relationship Id="rId591" Type="http://schemas.openxmlformats.org/officeDocument/2006/relationships/image" Target="../media/image1127.png"/><Relationship Id="rId605" Type="http://schemas.openxmlformats.org/officeDocument/2006/relationships/image" Target="../media/image1134.png"/><Relationship Id="rId202" Type="http://schemas.openxmlformats.org/officeDocument/2006/relationships/customXml" Target="../ink/ink945.xml"/><Relationship Id="rId244" Type="http://schemas.openxmlformats.org/officeDocument/2006/relationships/customXml" Target="../ink/ink966.xml"/><Relationship Id="rId39" Type="http://schemas.openxmlformats.org/officeDocument/2006/relationships/image" Target="../media/image853.png"/><Relationship Id="rId286" Type="http://schemas.openxmlformats.org/officeDocument/2006/relationships/customXml" Target="../ink/ink987.xml"/><Relationship Id="rId451" Type="http://schemas.openxmlformats.org/officeDocument/2006/relationships/image" Target="../media/image1059.png"/><Relationship Id="rId493" Type="http://schemas.openxmlformats.org/officeDocument/2006/relationships/image" Target="../media/image1080.png"/><Relationship Id="rId507" Type="http://schemas.openxmlformats.org/officeDocument/2006/relationships/image" Target="../media/image1087.png"/><Relationship Id="rId549" Type="http://schemas.openxmlformats.org/officeDocument/2006/relationships/image" Target="../media/image1107.png"/><Relationship Id="rId50" Type="http://schemas.openxmlformats.org/officeDocument/2006/relationships/customXml" Target="../ink/ink869.xml"/><Relationship Id="rId104" Type="http://schemas.openxmlformats.org/officeDocument/2006/relationships/customXml" Target="../ink/ink896.xml"/><Relationship Id="rId146" Type="http://schemas.openxmlformats.org/officeDocument/2006/relationships/customXml" Target="../ink/ink917.xml"/><Relationship Id="rId188" Type="http://schemas.openxmlformats.org/officeDocument/2006/relationships/customXml" Target="../ink/ink938.xml"/><Relationship Id="rId311" Type="http://schemas.openxmlformats.org/officeDocument/2006/relationships/image" Target="../media/image989.png"/><Relationship Id="rId353" Type="http://schemas.openxmlformats.org/officeDocument/2006/relationships/image" Target="../media/image1010.png"/><Relationship Id="rId395" Type="http://schemas.openxmlformats.org/officeDocument/2006/relationships/image" Target="../media/image1031.png"/><Relationship Id="rId409" Type="http://schemas.openxmlformats.org/officeDocument/2006/relationships/image" Target="../media/image1038.png"/><Relationship Id="rId560" Type="http://schemas.openxmlformats.org/officeDocument/2006/relationships/image" Target="../media/image1112.png"/><Relationship Id="rId92" Type="http://schemas.openxmlformats.org/officeDocument/2006/relationships/customXml" Target="../ink/ink890.xml"/><Relationship Id="rId213" Type="http://schemas.openxmlformats.org/officeDocument/2006/relationships/image" Target="../media/image940.png"/><Relationship Id="rId420" Type="http://schemas.openxmlformats.org/officeDocument/2006/relationships/customXml" Target="../ink/ink1054.xml"/><Relationship Id="rId255" Type="http://schemas.openxmlformats.org/officeDocument/2006/relationships/image" Target="../media/image961.png"/><Relationship Id="rId297" Type="http://schemas.openxmlformats.org/officeDocument/2006/relationships/image" Target="../media/image982.png"/><Relationship Id="rId462" Type="http://schemas.openxmlformats.org/officeDocument/2006/relationships/customXml" Target="../ink/ink1075.xml"/><Relationship Id="rId518" Type="http://schemas.openxmlformats.org/officeDocument/2006/relationships/customXml" Target="../ink/ink1103.xml"/><Relationship Id="rId115" Type="http://schemas.openxmlformats.org/officeDocument/2006/relationships/image" Target="../media/image891.png"/><Relationship Id="rId157" Type="http://schemas.openxmlformats.org/officeDocument/2006/relationships/image" Target="../media/image912.png"/><Relationship Id="rId322" Type="http://schemas.openxmlformats.org/officeDocument/2006/relationships/customXml" Target="../ink/ink1005.xml"/><Relationship Id="rId364" Type="http://schemas.openxmlformats.org/officeDocument/2006/relationships/customXml" Target="../ink/ink1026.xml"/><Relationship Id="rId61" Type="http://schemas.openxmlformats.org/officeDocument/2006/relationships/image" Target="../media/image864.png"/><Relationship Id="rId199" Type="http://schemas.openxmlformats.org/officeDocument/2006/relationships/image" Target="../media/image933.png"/><Relationship Id="rId571" Type="http://schemas.openxmlformats.org/officeDocument/2006/relationships/customXml" Target="../ink/ink1130.xml"/><Relationship Id="rId19" Type="http://schemas.openxmlformats.org/officeDocument/2006/relationships/image" Target="../media/image843.png"/><Relationship Id="rId224" Type="http://schemas.openxmlformats.org/officeDocument/2006/relationships/customXml" Target="../ink/ink956.xml"/><Relationship Id="rId266" Type="http://schemas.openxmlformats.org/officeDocument/2006/relationships/customXml" Target="../ink/ink977.xml"/><Relationship Id="rId431" Type="http://schemas.openxmlformats.org/officeDocument/2006/relationships/image" Target="../media/image1049.png"/><Relationship Id="rId473" Type="http://schemas.openxmlformats.org/officeDocument/2006/relationships/image" Target="../media/image1070.png"/><Relationship Id="rId529" Type="http://schemas.openxmlformats.org/officeDocument/2006/relationships/image" Target="../media/image1098.png"/><Relationship Id="rId30" Type="http://schemas.openxmlformats.org/officeDocument/2006/relationships/customXml" Target="../ink/ink859.xml"/><Relationship Id="rId126" Type="http://schemas.openxmlformats.org/officeDocument/2006/relationships/customXml" Target="../ink/ink907.xml"/><Relationship Id="rId168" Type="http://schemas.openxmlformats.org/officeDocument/2006/relationships/customXml" Target="../ink/ink928.xml"/><Relationship Id="rId333" Type="http://schemas.openxmlformats.org/officeDocument/2006/relationships/image" Target="../media/image1000.png"/><Relationship Id="rId540" Type="http://schemas.openxmlformats.org/officeDocument/2006/relationships/customXml" Target="../ink/ink1114.xml"/><Relationship Id="rId72" Type="http://schemas.openxmlformats.org/officeDocument/2006/relationships/customXml" Target="../ink/ink880.xml"/><Relationship Id="rId375" Type="http://schemas.openxmlformats.org/officeDocument/2006/relationships/image" Target="../media/image1021.png"/><Relationship Id="rId582" Type="http://schemas.openxmlformats.org/officeDocument/2006/relationships/customXml" Target="../ink/ink1136.xml"/><Relationship Id="rId3" Type="http://schemas.openxmlformats.org/officeDocument/2006/relationships/image" Target="../media/image9100.png"/><Relationship Id="rId235" Type="http://schemas.openxmlformats.org/officeDocument/2006/relationships/image" Target="../media/image951.png"/><Relationship Id="rId277" Type="http://schemas.openxmlformats.org/officeDocument/2006/relationships/image" Target="../media/image972.png"/><Relationship Id="rId400" Type="http://schemas.openxmlformats.org/officeDocument/2006/relationships/customXml" Target="../ink/ink1044.xml"/><Relationship Id="rId442" Type="http://schemas.openxmlformats.org/officeDocument/2006/relationships/customXml" Target="../ink/ink1065.xml"/><Relationship Id="rId484" Type="http://schemas.openxmlformats.org/officeDocument/2006/relationships/customXml" Target="../ink/ink1086.xml"/><Relationship Id="rId137" Type="http://schemas.openxmlformats.org/officeDocument/2006/relationships/image" Target="../media/image902.png"/><Relationship Id="rId302" Type="http://schemas.openxmlformats.org/officeDocument/2006/relationships/customXml" Target="../ink/ink995.xml"/><Relationship Id="rId344" Type="http://schemas.openxmlformats.org/officeDocument/2006/relationships/customXml" Target="../ink/ink1016.xml"/><Relationship Id="rId41" Type="http://schemas.openxmlformats.org/officeDocument/2006/relationships/image" Target="../media/image854.png"/><Relationship Id="rId83" Type="http://schemas.openxmlformats.org/officeDocument/2006/relationships/image" Target="../media/image875.png"/><Relationship Id="rId179" Type="http://schemas.openxmlformats.org/officeDocument/2006/relationships/image" Target="../media/image923.png"/><Relationship Id="rId386" Type="http://schemas.openxmlformats.org/officeDocument/2006/relationships/customXml" Target="../ink/ink1037.xml"/><Relationship Id="rId551" Type="http://schemas.openxmlformats.org/officeDocument/2006/relationships/image" Target="../media/image1108.png"/><Relationship Id="rId593" Type="http://schemas.openxmlformats.org/officeDocument/2006/relationships/image" Target="../media/image1128.png"/><Relationship Id="rId607" Type="http://schemas.openxmlformats.org/officeDocument/2006/relationships/image" Target="../media/image1135.png"/><Relationship Id="rId190" Type="http://schemas.openxmlformats.org/officeDocument/2006/relationships/customXml" Target="../ink/ink939.xml"/><Relationship Id="rId204" Type="http://schemas.openxmlformats.org/officeDocument/2006/relationships/customXml" Target="../ink/ink946.xml"/><Relationship Id="rId246" Type="http://schemas.openxmlformats.org/officeDocument/2006/relationships/customXml" Target="../ink/ink967.xml"/><Relationship Id="rId288" Type="http://schemas.openxmlformats.org/officeDocument/2006/relationships/customXml" Target="../ink/ink988.xml"/><Relationship Id="rId411" Type="http://schemas.openxmlformats.org/officeDocument/2006/relationships/image" Target="../media/image1039.png"/><Relationship Id="rId453" Type="http://schemas.openxmlformats.org/officeDocument/2006/relationships/image" Target="../media/image1060.png"/><Relationship Id="rId509" Type="http://schemas.openxmlformats.org/officeDocument/2006/relationships/image" Target="../media/image1088.png"/><Relationship Id="rId106" Type="http://schemas.openxmlformats.org/officeDocument/2006/relationships/customXml" Target="../ink/ink897.xml"/><Relationship Id="rId313" Type="http://schemas.openxmlformats.org/officeDocument/2006/relationships/image" Target="../media/image990.png"/><Relationship Id="rId495" Type="http://schemas.openxmlformats.org/officeDocument/2006/relationships/image" Target="../media/image1081.png"/><Relationship Id="rId10" Type="http://schemas.openxmlformats.org/officeDocument/2006/relationships/customXml" Target="../ink/ink849.xml"/><Relationship Id="rId52" Type="http://schemas.openxmlformats.org/officeDocument/2006/relationships/customXml" Target="../ink/ink870.xml"/><Relationship Id="rId94" Type="http://schemas.openxmlformats.org/officeDocument/2006/relationships/customXml" Target="../ink/ink891.xml"/><Relationship Id="rId148" Type="http://schemas.openxmlformats.org/officeDocument/2006/relationships/customXml" Target="../ink/ink918.xml"/><Relationship Id="rId355" Type="http://schemas.openxmlformats.org/officeDocument/2006/relationships/image" Target="../media/image1011.png"/><Relationship Id="rId397" Type="http://schemas.openxmlformats.org/officeDocument/2006/relationships/image" Target="../media/image1032.png"/><Relationship Id="rId520" Type="http://schemas.openxmlformats.org/officeDocument/2006/relationships/customXml" Target="../ink/ink1104.xml"/><Relationship Id="rId562" Type="http://schemas.openxmlformats.org/officeDocument/2006/relationships/image" Target="../media/image1113.png"/><Relationship Id="rId215" Type="http://schemas.openxmlformats.org/officeDocument/2006/relationships/image" Target="../media/image941.png"/><Relationship Id="rId257" Type="http://schemas.openxmlformats.org/officeDocument/2006/relationships/image" Target="../media/image962.png"/><Relationship Id="rId422" Type="http://schemas.openxmlformats.org/officeDocument/2006/relationships/customXml" Target="../ink/ink1055.xml"/><Relationship Id="rId464" Type="http://schemas.openxmlformats.org/officeDocument/2006/relationships/customXml" Target="../ink/ink1076.xml"/><Relationship Id="rId299" Type="http://schemas.openxmlformats.org/officeDocument/2006/relationships/image" Target="../media/image983.png"/><Relationship Id="rId63" Type="http://schemas.openxmlformats.org/officeDocument/2006/relationships/image" Target="../media/image865.png"/><Relationship Id="rId159" Type="http://schemas.openxmlformats.org/officeDocument/2006/relationships/image" Target="../media/image913.png"/><Relationship Id="rId366" Type="http://schemas.openxmlformats.org/officeDocument/2006/relationships/customXml" Target="../ink/ink1027.xml"/><Relationship Id="rId573" Type="http://schemas.openxmlformats.org/officeDocument/2006/relationships/customXml" Target="../ink/ink1131.xml"/><Relationship Id="rId226" Type="http://schemas.openxmlformats.org/officeDocument/2006/relationships/customXml" Target="../ink/ink957.xml"/><Relationship Id="rId433" Type="http://schemas.openxmlformats.org/officeDocument/2006/relationships/image" Target="../media/image1050.png"/><Relationship Id="rId74" Type="http://schemas.openxmlformats.org/officeDocument/2006/relationships/customXml" Target="../ink/ink881.xml"/><Relationship Id="rId377" Type="http://schemas.openxmlformats.org/officeDocument/2006/relationships/image" Target="../media/image1022.png"/><Relationship Id="rId500" Type="http://schemas.openxmlformats.org/officeDocument/2006/relationships/customXml" Target="../ink/ink1094.xml"/><Relationship Id="rId584" Type="http://schemas.openxmlformats.org/officeDocument/2006/relationships/customXml" Target="../ink/ink1137.xml"/><Relationship Id="rId5" Type="http://schemas.openxmlformats.org/officeDocument/2006/relationships/image" Target="../media/image11100.png"/><Relationship Id="rId237" Type="http://schemas.openxmlformats.org/officeDocument/2006/relationships/image" Target="../media/image952.png"/><Relationship Id="rId444" Type="http://schemas.openxmlformats.org/officeDocument/2006/relationships/customXml" Target="../ink/ink1066.xml"/><Relationship Id="rId290" Type="http://schemas.openxmlformats.org/officeDocument/2006/relationships/customXml" Target="../ink/ink989.xml"/><Relationship Id="rId304" Type="http://schemas.openxmlformats.org/officeDocument/2006/relationships/customXml" Target="../ink/ink996.xml"/><Relationship Id="rId388" Type="http://schemas.openxmlformats.org/officeDocument/2006/relationships/customXml" Target="../ink/ink1038.xml"/><Relationship Id="rId511" Type="http://schemas.openxmlformats.org/officeDocument/2006/relationships/image" Target="../media/image1089.png"/><Relationship Id="rId609" Type="http://schemas.openxmlformats.org/officeDocument/2006/relationships/image" Target="../media/image1136.png"/><Relationship Id="rId85" Type="http://schemas.openxmlformats.org/officeDocument/2006/relationships/image" Target="../media/image876.png"/><Relationship Id="rId150" Type="http://schemas.openxmlformats.org/officeDocument/2006/relationships/customXml" Target="../ink/ink919.xml"/><Relationship Id="rId595" Type="http://schemas.openxmlformats.org/officeDocument/2006/relationships/image" Target="../media/image1129.png"/><Relationship Id="rId248" Type="http://schemas.openxmlformats.org/officeDocument/2006/relationships/customXml" Target="../ink/ink968.xml"/><Relationship Id="rId455" Type="http://schemas.openxmlformats.org/officeDocument/2006/relationships/image" Target="../media/image1061.png"/><Relationship Id="rId12" Type="http://schemas.openxmlformats.org/officeDocument/2006/relationships/customXml" Target="../ink/ink850.xml"/><Relationship Id="rId108" Type="http://schemas.openxmlformats.org/officeDocument/2006/relationships/customXml" Target="../ink/ink898.xml"/><Relationship Id="rId315" Type="http://schemas.openxmlformats.org/officeDocument/2006/relationships/image" Target="../media/image991.png"/><Relationship Id="rId522" Type="http://schemas.openxmlformats.org/officeDocument/2006/relationships/customXml" Target="../ink/ink1105.xml"/><Relationship Id="rId96" Type="http://schemas.openxmlformats.org/officeDocument/2006/relationships/customXml" Target="../ink/ink892.xml"/><Relationship Id="rId161" Type="http://schemas.openxmlformats.org/officeDocument/2006/relationships/image" Target="../media/image914.png"/><Relationship Id="rId399" Type="http://schemas.openxmlformats.org/officeDocument/2006/relationships/image" Target="../media/image1033.png"/><Relationship Id="rId259" Type="http://schemas.openxmlformats.org/officeDocument/2006/relationships/image" Target="../media/image963.png"/><Relationship Id="rId466" Type="http://schemas.openxmlformats.org/officeDocument/2006/relationships/customXml" Target="../ink/ink1077.xml"/><Relationship Id="rId23" Type="http://schemas.openxmlformats.org/officeDocument/2006/relationships/image" Target="../media/image845.png"/><Relationship Id="rId119" Type="http://schemas.openxmlformats.org/officeDocument/2006/relationships/image" Target="../media/image893.png"/><Relationship Id="rId326" Type="http://schemas.openxmlformats.org/officeDocument/2006/relationships/customXml" Target="../ink/ink1007.xml"/><Relationship Id="rId533" Type="http://schemas.openxmlformats.org/officeDocument/2006/relationships/image" Target="../media/image1100.png"/><Relationship Id="rId172" Type="http://schemas.openxmlformats.org/officeDocument/2006/relationships/customXml" Target="../ink/ink930.xml"/><Relationship Id="rId477" Type="http://schemas.openxmlformats.org/officeDocument/2006/relationships/image" Target="../media/image1072.png"/><Relationship Id="rId600" Type="http://schemas.openxmlformats.org/officeDocument/2006/relationships/customXml" Target="../ink/ink1145.xml"/><Relationship Id="rId337" Type="http://schemas.openxmlformats.org/officeDocument/2006/relationships/image" Target="../media/image1002.png"/><Relationship Id="rId34" Type="http://schemas.openxmlformats.org/officeDocument/2006/relationships/customXml" Target="../ink/ink861.xml"/><Relationship Id="rId544" Type="http://schemas.openxmlformats.org/officeDocument/2006/relationships/customXml" Target="../ink/ink1116.xml"/><Relationship Id="rId183" Type="http://schemas.openxmlformats.org/officeDocument/2006/relationships/image" Target="../media/image925.png"/><Relationship Id="rId390" Type="http://schemas.openxmlformats.org/officeDocument/2006/relationships/customXml" Target="../ink/ink1039.xml"/><Relationship Id="rId404" Type="http://schemas.openxmlformats.org/officeDocument/2006/relationships/customXml" Target="../ink/ink1046.xml"/><Relationship Id="rId611" Type="http://schemas.openxmlformats.org/officeDocument/2006/relationships/image" Target="../media/image1137.png"/><Relationship Id="rId250" Type="http://schemas.openxmlformats.org/officeDocument/2006/relationships/customXml" Target="../ink/ink969.xml"/><Relationship Id="rId488" Type="http://schemas.openxmlformats.org/officeDocument/2006/relationships/customXml" Target="../ink/ink1088.xml"/><Relationship Id="rId45" Type="http://schemas.openxmlformats.org/officeDocument/2006/relationships/image" Target="../media/image856.png"/><Relationship Id="rId110" Type="http://schemas.openxmlformats.org/officeDocument/2006/relationships/customXml" Target="../ink/ink899.xml"/><Relationship Id="rId348" Type="http://schemas.openxmlformats.org/officeDocument/2006/relationships/customXml" Target="../ink/ink1018.xml"/><Relationship Id="rId555" Type="http://schemas.openxmlformats.org/officeDocument/2006/relationships/image" Target="../media/image1110.png"/><Relationship Id="rId194" Type="http://schemas.openxmlformats.org/officeDocument/2006/relationships/customXml" Target="../ink/ink941.xml"/><Relationship Id="rId208" Type="http://schemas.openxmlformats.org/officeDocument/2006/relationships/customXml" Target="../ink/ink948.xml"/><Relationship Id="rId415" Type="http://schemas.openxmlformats.org/officeDocument/2006/relationships/image" Target="../media/image1041.png"/><Relationship Id="rId261" Type="http://schemas.openxmlformats.org/officeDocument/2006/relationships/image" Target="../media/image964.png"/><Relationship Id="rId499" Type="http://schemas.openxmlformats.org/officeDocument/2006/relationships/image" Target="../media/image1083.png"/><Relationship Id="rId56" Type="http://schemas.openxmlformats.org/officeDocument/2006/relationships/customXml" Target="../ink/ink872.xml"/><Relationship Id="rId359" Type="http://schemas.openxmlformats.org/officeDocument/2006/relationships/image" Target="../media/image1013.png"/><Relationship Id="rId566" Type="http://schemas.openxmlformats.org/officeDocument/2006/relationships/image" Target="../media/image1115.png"/><Relationship Id="rId121" Type="http://schemas.openxmlformats.org/officeDocument/2006/relationships/image" Target="../media/image894.png"/><Relationship Id="rId219" Type="http://schemas.openxmlformats.org/officeDocument/2006/relationships/image" Target="../media/image943.png"/><Relationship Id="rId426" Type="http://schemas.openxmlformats.org/officeDocument/2006/relationships/customXml" Target="../ink/ink105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0.xml"/><Relationship Id="rId299" Type="http://schemas.openxmlformats.org/officeDocument/2006/relationships/customXml" Target="../ink/ink1301.xml"/><Relationship Id="rId21" Type="http://schemas.openxmlformats.org/officeDocument/2006/relationships/customXml" Target="../ink/ink1162.xml"/><Relationship Id="rId63" Type="http://schemas.openxmlformats.org/officeDocument/2006/relationships/customXml" Target="../ink/ink1183.xml"/><Relationship Id="rId159" Type="http://schemas.openxmlformats.org/officeDocument/2006/relationships/customXml" Target="../ink/ink1231.xml"/><Relationship Id="rId170" Type="http://schemas.openxmlformats.org/officeDocument/2006/relationships/image" Target="../media/image1223.png"/><Relationship Id="rId226" Type="http://schemas.openxmlformats.org/officeDocument/2006/relationships/image" Target="../media/image1251.png"/><Relationship Id="rId268" Type="http://schemas.openxmlformats.org/officeDocument/2006/relationships/image" Target="../media/image1272.png"/><Relationship Id="rId32" Type="http://schemas.openxmlformats.org/officeDocument/2006/relationships/image" Target="../media/image1154.png"/><Relationship Id="rId74" Type="http://schemas.openxmlformats.org/officeDocument/2006/relationships/image" Target="../media/image1175.png"/><Relationship Id="rId128" Type="http://schemas.openxmlformats.org/officeDocument/2006/relationships/image" Target="../media/image1202.png"/><Relationship Id="rId5" Type="http://schemas.openxmlformats.org/officeDocument/2006/relationships/customXml" Target="../ink/ink1154.xml"/><Relationship Id="rId181" Type="http://schemas.openxmlformats.org/officeDocument/2006/relationships/customXml" Target="../ink/ink1242.xml"/><Relationship Id="rId237" Type="http://schemas.openxmlformats.org/officeDocument/2006/relationships/customXml" Target="../ink/ink1270.xml"/><Relationship Id="rId279" Type="http://schemas.openxmlformats.org/officeDocument/2006/relationships/customXml" Target="../ink/ink1291.xml"/><Relationship Id="rId43" Type="http://schemas.openxmlformats.org/officeDocument/2006/relationships/customXml" Target="../ink/ink1173.xml"/><Relationship Id="rId139" Type="http://schemas.openxmlformats.org/officeDocument/2006/relationships/customXml" Target="../ink/ink1221.xml"/><Relationship Id="rId290" Type="http://schemas.openxmlformats.org/officeDocument/2006/relationships/image" Target="../media/image1283.png"/><Relationship Id="rId304" Type="http://schemas.openxmlformats.org/officeDocument/2006/relationships/image" Target="../media/image1289.png"/><Relationship Id="rId85" Type="http://schemas.openxmlformats.org/officeDocument/2006/relationships/customXml" Target="../ink/ink1194.xml"/><Relationship Id="rId150" Type="http://schemas.openxmlformats.org/officeDocument/2006/relationships/image" Target="../media/image1213.png"/><Relationship Id="rId192" Type="http://schemas.openxmlformats.org/officeDocument/2006/relationships/image" Target="../media/image1234.png"/><Relationship Id="rId206" Type="http://schemas.openxmlformats.org/officeDocument/2006/relationships/image" Target="../media/image1241.png"/><Relationship Id="rId248" Type="http://schemas.openxmlformats.org/officeDocument/2006/relationships/image" Target="../media/image1262.png"/><Relationship Id="rId12" Type="http://schemas.openxmlformats.org/officeDocument/2006/relationships/image" Target="../media/image1144.png"/><Relationship Id="rId108" Type="http://schemas.openxmlformats.org/officeDocument/2006/relationships/image" Target="../media/image1192.png"/><Relationship Id="rId315" Type="http://schemas.openxmlformats.org/officeDocument/2006/relationships/customXml" Target="../ink/ink1309.xml"/><Relationship Id="rId54" Type="http://schemas.openxmlformats.org/officeDocument/2006/relationships/image" Target="../media/image1165.png"/><Relationship Id="rId96" Type="http://schemas.openxmlformats.org/officeDocument/2006/relationships/image" Target="../media/image1186.png"/><Relationship Id="rId161" Type="http://schemas.openxmlformats.org/officeDocument/2006/relationships/customXml" Target="../ink/ink1232.xml"/><Relationship Id="rId217" Type="http://schemas.openxmlformats.org/officeDocument/2006/relationships/customXml" Target="../ink/ink1260.xml"/><Relationship Id="rId259" Type="http://schemas.openxmlformats.org/officeDocument/2006/relationships/customXml" Target="../ink/ink1281.xml"/><Relationship Id="rId23" Type="http://schemas.openxmlformats.org/officeDocument/2006/relationships/customXml" Target="../ink/ink1163.xml"/><Relationship Id="rId119" Type="http://schemas.openxmlformats.org/officeDocument/2006/relationships/customXml" Target="../ink/ink1211.xml"/><Relationship Id="rId270" Type="http://schemas.openxmlformats.org/officeDocument/2006/relationships/image" Target="../media/image1273.png"/><Relationship Id="rId65" Type="http://schemas.openxmlformats.org/officeDocument/2006/relationships/customXml" Target="../ink/ink1184.xml"/><Relationship Id="rId130" Type="http://schemas.openxmlformats.org/officeDocument/2006/relationships/image" Target="../media/image1203.png"/><Relationship Id="rId172" Type="http://schemas.openxmlformats.org/officeDocument/2006/relationships/image" Target="../media/image1224.png"/><Relationship Id="rId228" Type="http://schemas.openxmlformats.org/officeDocument/2006/relationships/image" Target="../media/image1252.png"/><Relationship Id="rId281" Type="http://schemas.openxmlformats.org/officeDocument/2006/relationships/customXml" Target="../ink/ink1292.xml"/><Relationship Id="rId34" Type="http://schemas.openxmlformats.org/officeDocument/2006/relationships/image" Target="../media/image1155.png"/><Relationship Id="rId55" Type="http://schemas.openxmlformats.org/officeDocument/2006/relationships/customXml" Target="../ink/ink1179.xml"/><Relationship Id="rId76" Type="http://schemas.openxmlformats.org/officeDocument/2006/relationships/image" Target="../media/image1176.png"/><Relationship Id="rId97" Type="http://schemas.openxmlformats.org/officeDocument/2006/relationships/customXml" Target="../ink/ink1200.xml"/><Relationship Id="rId120" Type="http://schemas.openxmlformats.org/officeDocument/2006/relationships/image" Target="../media/image1198.png"/><Relationship Id="rId141" Type="http://schemas.openxmlformats.org/officeDocument/2006/relationships/customXml" Target="../ink/ink1222.xml"/><Relationship Id="rId7" Type="http://schemas.openxmlformats.org/officeDocument/2006/relationships/customXml" Target="../ink/ink1155.xml"/><Relationship Id="rId162" Type="http://schemas.openxmlformats.org/officeDocument/2006/relationships/image" Target="../media/image1219.png"/><Relationship Id="rId183" Type="http://schemas.openxmlformats.org/officeDocument/2006/relationships/customXml" Target="../ink/ink1243.xml"/><Relationship Id="rId218" Type="http://schemas.openxmlformats.org/officeDocument/2006/relationships/image" Target="../media/image1247.png"/><Relationship Id="rId239" Type="http://schemas.openxmlformats.org/officeDocument/2006/relationships/customXml" Target="../ink/ink1271.xml"/><Relationship Id="rId250" Type="http://schemas.openxmlformats.org/officeDocument/2006/relationships/image" Target="../media/image1263.png"/><Relationship Id="rId271" Type="http://schemas.openxmlformats.org/officeDocument/2006/relationships/customXml" Target="../ink/ink1287.xml"/><Relationship Id="rId292" Type="http://schemas.openxmlformats.org/officeDocument/2006/relationships/image" Target="../media/image1284.png"/><Relationship Id="rId306" Type="http://schemas.openxmlformats.org/officeDocument/2006/relationships/image" Target="../media/image1290.png"/><Relationship Id="rId24" Type="http://schemas.openxmlformats.org/officeDocument/2006/relationships/image" Target="../media/image1150.png"/><Relationship Id="rId45" Type="http://schemas.openxmlformats.org/officeDocument/2006/relationships/customXml" Target="../ink/ink1174.xml"/><Relationship Id="rId66" Type="http://schemas.openxmlformats.org/officeDocument/2006/relationships/image" Target="../media/image1171.png"/><Relationship Id="rId87" Type="http://schemas.openxmlformats.org/officeDocument/2006/relationships/customXml" Target="../ink/ink1195.xml"/><Relationship Id="rId110" Type="http://schemas.openxmlformats.org/officeDocument/2006/relationships/image" Target="../media/image1193.png"/><Relationship Id="rId131" Type="http://schemas.openxmlformats.org/officeDocument/2006/relationships/customXml" Target="../ink/ink1217.xml"/><Relationship Id="rId152" Type="http://schemas.openxmlformats.org/officeDocument/2006/relationships/image" Target="../media/image1214.png"/><Relationship Id="rId173" Type="http://schemas.openxmlformats.org/officeDocument/2006/relationships/customXml" Target="../ink/ink1238.xml"/><Relationship Id="rId194" Type="http://schemas.openxmlformats.org/officeDocument/2006/relationships/image" Target="../media/image1235.png"/><Relationship Id="rId208" Type="http://schemas.openxmlformats.org/officeDocument/2006/relationships/image" Target="../media/image1242.png"/><Relationship Id="rId229" Type="http://schemas.openxmlformats.org/officeDocument/2006/relationships/customXml" Target="../ink/ink1266.xml"/><Relationship Id="rId240" Type="http://schemas.openxmlformats.org/officeDocument/2006/relationships/image" Target="../media/image1258.png"/><Relationship Id="rId261" Type="http://schemas.openxmlformats.org/officeDocument/2006/relationships/customXml" Target="../ink/ink1282.xml"/><Relationship Id="rId14" Type="http://schemas.openxmlformats.org/officeDocument/2006/relationships/image" Target="../media/image1145.png"/><Relationship Id="rId35" Type="http://schemas.openxmlformats.org/officeDocument/2006/relationships/customXml" Target="../ink/ink1169.xml"/><Relationship Id="rId56" Type="http://schemas.openxmlformats.org/officeDocument/2006/relationships/image" Target="../media/image1166.png"/><Relationship Id="rId77" Type="http://schemas.openxmlformats.org/officeDocument/2006/relationships/customXml" Target="../ink/ink1190.xml"/><Relationship Id="rId100" Type="http://schemas.openxmlformats.org/officeDocument/2006/relationships/image" Target="../media/image1188.png"/><Relationship Id="rId282" Type="http://schemas.openxmlformats.org/officeDocument/2006/relationships/image" Target="../media/image1279.png"/><Relationship Id="rId317" Type="http://schemas.openxmlformats.org/officeDocument/2006/relationships/customXml" Target="../ink/ink1310.xml"/><Relationship Id="rId8" Type="http://schemas.openxmlformats.org/officeDocument/2006/relationships/image" Target="../media/image1142.png"/><Relationship Id="rId98" Type="http://schemas.openxmlformats.org/officeDocument/2006/relationships/image" Target="../media/image1187.png"/><Relationship Id="rId121" Type="http://schemas.openxmlformats.org/officeDocument/2006/relationships/customXml" Target="../ink/ink1212.xml"/><Relationship Id="rId142" Type="http://schemas.openxmlformats.org/officeDocument/2006/relationships/image" Target="../media/image1209.png"/><Relationship Id="rId163" Type="http://schemas.openxmlformats.org/officeDocument/2006/relationships/customXml" Target="../ink/ink1233.xml"/><Relationship Id="rId184" Type="http://schemas.openxmlformats.org/officeDocument/2006/relationships/image" Target="../media/image1230.png"/><Relationship Id="rId219" Type="http://schemas.openxmlformats.org/officeDocument/2006/relationships/customXml" Target="../ink/ink1261.xml"/><Relationship Id="rId230" Type="http://schemas.openxmlformats.org/officeDocument/2006/relationships/image" Target="../media/image1253.png"/><Relationship Id="rId251" Type="http://schemas.openxmlformats.org/officeDocument/2006/relationships/customXml" Target="../ink/ink1277.xml"/><Relationship Id="rId25" Type="http://schemas.openxmlformats.org/officeDocument/2006/relationships/customXml" Target="../ink/ink1164.xml"/><Relationship Id="rId46" Type="http://schemas.openxmlformats.org/officeDocument/2006/relationships/image" Target="../media/image1161.png"/><Relationship Id="rId67" Type="http://schemas.openxmlformats.org/officeDocument/2006/relationships/customXml" Target="../ink/ink1185.xml"/><Relationship Id="rId272" Type="http://schemas.openxmlformats.org/officeDocument/2006/relationships/image" Target="../media/image1274.png"/><Relationship Id="rId293" Type="http://schemas.openxmlformats.org/officeDocument/2006/relationships/customXml" Target="../ink/ink1298.xml"/><Relationship Id="rId307" Type="http://schemas.openxmlformats.org/officeDocument/2006/relationships/customXml" Target="../ink/ink1305.xml"/><Relationship Id="rId88" Type="http://schemas.openxmlformats.org/officeDocument/2006/relationships/image" Target="../media/image1182.png"/><Relationship Id="rId111" Type="http://schemas.openxmlformats.org/officeDocument/2006/relationships/customXml" Target="../ink/ink1207.xml"/><Relationship Id="rId132" Type="http://schemas.openxmlformats.org/officeDocument/2006/relationships/image" Target="../media/image1204.png"/><Relationship Id="rId153" Type="http://schemas.openxmlformats.org/officeDocument/2006/relationships/customXml" Target="../ink/ink1228.xml"/><Relationship Id="rId174" Type="http://schemas.openxmlformats.org/officeDocument/2006/relationships/image" Target="../media/image1225.png"/><Relationship Id="rId195" Type="http://schemas.openxmlformats.org/officeDocument/2006/relationships/customXml" Target="../ink/ink1249.xml"/><Relationship Id="rId209" Type="http://schemas.openxmlformats.org/officeDocument/2006/relationships/customXml" Target="../ink/ink1256.xml"/><Relationship Id="rId220" Type="http://schemas.openxmlformats.org/officeDocument/2006/relationships/image" Target="../media/image1248.png"/><Relationship Id="rId241" Type="http://schemas.openxmlformats.org/officeDocument/2006/relationships/customXml" Target="../ink/ink1272.xml"/><Relationship Id="rId15" Type="http://schemas.openxmlformats.org/officeDocument/2006/relationships/customXml" Target="../ink/ink1159.xml"/><Relationship Id="rId36" Type="http://schemas.openxmlformats.org/officeDocument/2006/relationships/image" Target="../media/image1156.png"/><Relationship Id="rId57" Type="http://schemas.openxmlformats.org/officeDocument/2006/relationships/customXml" Target="../ink/ink1180.xml"/><Relationship Id="rId262" Type="http://schemas.openxmlformats.org/officeDocument/2006/relationships/image" Target="../media/image1269.png"/><Relationship Id="rId283" Type="http://schemas.openxmlformats.org/officeDocument/2006/relationships/customXml" Target="../ink/ink1293.xml"/><Relationship Id="rId318" Type="http://schemas.openxmlformats.org/officeDocument/2006/relationships/image" Target="../media/image1296.png"/><Relationship Id="rId78" Type="http://schemas.openxmlformats.org/officeDocument/2006/relationships/image" Target="../media/image1177.png"/><Relationship Id="rId99" Type="http://schemas.openxmlformats.org/officeDocument/2006/relationships/customXml" Target="../ink/ink1201.xml"/><Relationship Id="rId101" Type="http://schemas.openxmlformats.org/officeDocument/2006/relationships/customXml" Target="../ink/ink1202.xml"/><Relationship Id="rId122" Type="http://schemas.openxmlformats.org/officeDocument/2006/relationships/image" Target="../media/image1199.png"/><Relationship Id="rId143" Type="http://schemas.openxmlformats.org/officeDocument/2006/relationships/customXml" Target="../ink/ink1223.xml"/><Relationship Id="rId164" Type="http://schemas.openxmlformats.org/officeDocument/2006/relationships/image" Target="../media/image1220.png"/><Relationship Id="rId185" Type="http://schemas.openxmlformats.org/officeDocument/2006/relationships/customXml" Target="../ink/ink1244.xml"/><Relationship Id="rId9" Type="http://schemas.openxmlformats.org/officeDocument/2006/relationships/customXml" Target="../ink/ink1156.xml"/><Relationship Id="rId210" Type="http://schemas.openxmlformats.org/officeDocument/2006/relationships/image" Target="../media/image1243.png"/><Relationship Id="rId26" Type="http://schemas.openxmlformats.org/officeDocument/2006/relationships/image" Target="../media/image1151.png"/><Relationship Id="rId231" Type="http://schemas.openxmlformats.org/officeDocument/2006/relationships/customXml" Target="../ink/ink1267.xml"/><Relationship Id="rId252" Type="http://schemas.openxmlformats.org/officeDocument/2006/relationships/image" Target="../media/image1264.png"/><Relationship Id="rId273" Type="http://schemas.openxmlformats.org/officeDocument/2006/relationships/customXml" Target="../ink/ink1288.xml"/><Relationship Id="rId294" Type="http://schemas.openxmlformats.org/officeDocument/2006/relationships/image" Target="../media/image1285.png"/><Relationship Id="rId308" Type="http://schemas.openxmlformats.org/officeDocument/2006/relationships/image" Target="../media/image1291.png"/><Relationship Id="rId47" Type="http://schemas.openxmlformats.org/officeDocument/2006/relationships/customXml" Target="../ink/ink1175.xml"/><Relationship Id="rId68" Type="http://schemas.openxmlformats.org/officeDocument/2006/relationships/image" Target="../media/image1172.png"/><Relationship Id="rId89" Type="http://schemas.openxmlformats.org/officeDocument/2006/relationships/customXml" Target="../ink/ink1196.xml"/><Relationship Id="rId112" Type="http://schemas.openxmlformats.org/officeDocument/2006/relationships/image" Target="../media/image1194.png"/><Relationship Id="rId133" Type="http://schemas.openxmlformats.org/officeDocument/2006/relationships/customXml" Target="../ink/ink1218.xml"/><Relationship Id="rId154" Type="http://schemas.openxmlformats.org/officeDocument/2006/relationships/image" Target="../media/image1215.png"/><Relationship Id="rId175" Type="http://schemas.openxmlformats.org/officeDocument/2006/relationships/customXml" Target="../ink/ink1239.xml"/><Relationship Id="rId196" Type="http://schemas.openxmlformats.org/officeDocument/2006/relationships/image" Target="../media/image1236.png"/><Relationship Id="rId200" Type="http://schemas.openxmlformats.org/officeDocument/2006/relationships/image" Target="../media/image1238.png"/><Relationship Id="rId16" Type="http://schemas.openxmlformats.org/officeDocument/2006/relationships/image" Target="../media/image1146.png"/><Relationship Id="rId221" Type="http://schemas.openxmlformats.org/officeDocument/2006/relationships/customXml" Target="../ink/ink1262.xml"/><Relationship Id="rId242" Type="http://schemas.openxmlformats.org/officeDocument/2006/relationships/image" Target="../media/image1259.png"/><Relationship Id="rId263" Type="http://schemas.openxmlformats.org/officeDocument/2006/relationships/customXml" Target="../ink/ink1283.xml"/><Relationship Id="rId284" Type="http://schemas.openxmlformats.org/officeDocument/2006/relationships/image" Target="../media/image1280.png"/><Relationship Id="rId319" Type="http://schemas.openxmlformats.org/officeDocument/2006/relationships/customXml" Target="../ink/ink1311.xml"/><Relationship Id="rId37" Type="http://schemas.openxmlformats.org/officeDocument/2006/relationships/customXml" Target="../ink/ink1170.xml"/><Relationship Id="rId58" Type="http://schemas.openxmlformats.org/officeDocument/2006/relationships/image" Target="../media/image1167.png"/><Relationship Id="rId79" Type="http://schemas.openxmlformats.org/officeDocument/2006/relationships/customXml" Target="../ink/ink1191.xml"/><Relationship Id="rId102" Type="http://schemas.openxmlformats.org/officeDocument/2006/relationships/image" Target="../media/image1189.png"/><Relationship Id="rId123" Type="http://schemas.openxmlformats.org/officeDocument/2006/relationships/customXml" Target="../ink/ink1213.xml"/><Relationship Id="rId144" Type="http://schemas.openxmlformats.org/officeDocument/2006/relationships/image" Target="../media/image1210.png"/><Relationship Id="rId90" Type="http://schemas.openxmlformats.org/officeDocument/2006/relationships/image" Target="../media/image1183.png"/><Relationship Id="rId165" Type="http://schemas.openxmlformats.org/officeDocument/2006/relationships/customXml" Target="../ink/ink1234.xml"/><Relationship Id="rId186" Type="http://schemas.openxmlformats.org/officeDocument/2006/relationships/image" Target="../media/image1231.png"/><Relationship Id="rId211" Type="http://schemas.openxmlformats.org/officeDocument/2006/relationships/customXml" Target="../ink/ink1257.xml"/><Relationship Id="rId232" Type="http://schemas.openxmlformats.org/officeDocument/2006/relationships/image" Target="../media/image1254.png"/><Relationship Id="rId253" Type="http://schemas.openxmlformats.org/officeDocument/2006/relationships/customXml" Target="../ink/ink1278.xml"/><Relationship Id="rId274" Type="http://schemas.openxmlformats.org/officeDocument/2006/relationships/image" Target="../media/image1275.png"/><Relationship Id="rId295" Type="http://schemas.openxmlformats.org/officeDocument/2006/relationships/customXml" Target="../ink/ink1299.xml"/><Relationship Id="rId309" Type="http://schemas.openxmlformats.org/officeDocument/2006/relationships/customXml" Target="../ink/ink1306.xml"/><Relationship Id="rId27" Type="http://schemas.openxmlformats.org/officeDocument/2006/relationships/customXml" Target="../ink/ink1165.xml"/><Relationship Id="rId48" Type="http://schemas.openxmlformats.org/officeDocument/2006/relationships/image" Target="../media/image1162.png"/><Relationship Id="rId69" Type="http://schemas.openxmlformats.org/officeDocument/2006/relationships/customXml" Target="../ink/ink1186.xml"/><Relationship Id="rId113" Type="http://schemas.openxmlformats.org/officeDocument/2006/relationships/customXml" Target="../ink/ink1208.xml"/><Relationship Id="rId134" Type="http://schemas.openxmlformats.org/officeDocument/2006/relationships/image" Target="../media/image1205.png"/><Relationship Id="rId320" Type="http://schemas.openxmlformats.org/officeDocument/2006/relationships/image" Target="../media/image1297.png"/><Relationship Id="rId80" Type="http://schemas.openxmlformats.org/officeDocument/2006/relationships/image" Target="../media/image1178.png"/><Relationship Id="rId155" Type="http://schemas.openxmlformats.org/officeDocument/2006/relationships/customXml" Target="../ink/ink1229.xml"/><Relationship Id="rId176" Type="http://schemas.openxmlformats.org/officeDocument/2006/relationships/image" Target="../media/image1226.png"/><Relationship Id="rId197" Type="http://schemas.openxmlformats.org/officeDocument/2006/relationships/customXml" Target="../ink/ink1250.xml"/><Relationship Id="rId201" Type="http://schemas.openxmlformats.org/officeDocument/2006/relationships/customXml" Target="../ink/ink1252.xml"/><Relationship Id="rId222" Type="http://schemas.openxmlformats.org/officeDocument/2006/relationships/image" Target="../media/image1249.png"/><Relationship Id="rId243" Type="http://schemas.openxmlformats.org/officeDocument/2006/relationships/customXml" Target="../ink/ink1273.xml"/><Relationship Id="rId264" Type="http://schemas.openxmlformats.org/officeDocument/2006/relationships/image" Target="../media/image1270.png"/><Relationship Id="rId285" Type="http://schemas.openxmlformats.org/officeDocument/2006/relationships/customXml" Target="../ink/ink1294.xml"/><Relationship Id="rId17" Type="http://schemas.openxmlformats.org/officeDocument/2006/relationships/customXml" Target="../ink/ink1160.xml"/><Relationship Id="rId38" Type="http://schemas.openxmlformats.org/officeDocument/2006/relationships/image" Target="../media/image1157.png"/><Relationship Id="rId59" Type="http://schemas.openxmlformats.org/officeDocument/2006/relationships/customXml" Target="../ink/ink1181.xml"/><Relationship Id="rId103" Type="http://schemas.openxmlformats.org/officeDocument/2006/relationships/customXml" Target="../ink/ink1203.xml"/><Relationship Id="rId124" Type="http://schemas.openxmlformats.org/officeDocument/2006/relationships/image" Target="../media/image1200.png"/><Relationship Id="rId310" Type="http://schemas.openxmlformats.org/officeDocument/2006/relationships/image" Target="../media/image1292.png"/><Relationship Id="rId70" Type="http://schemas.openxmlformats.org/officeDocument/2006/relationships/image" Target="../media/image1173.png"/><Relationship Id="rId91" Type="http://schemas.openxmlformats.org/officeDocument/2006/relationships/customXml" Target="../ink/ink1197.xml"/><Relationship Id="rId145" Type="http://schemas.openxmlformats.org/officeDocument/2006/relationships/customXml" Target="../ink/ink1224.xml"/><Relationship Id="rId166" Type="http://schemas.openxmlformats.org/officeDocument/2006/relationships/image" Target="../media/image1221.png"/><Relationship Id="rId187" Type="http://schemas.openxmlformats.org/officeDocument/2006/relationships/customXml" Target="../ink/ink12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44.png"/><Relationship Id="rId233" Type="http://schemas.openxmlformats.org/officeDocument/2006/relationships/customXml" Target="../ink/ink1268.xml"/><Relationship Id="rId254" Type="http://schemas.openxmlformats.org/officeDocument/2006/relationships/image" Target="../media/image1265.png"/><Relationship Id="rId28" Type="http://schemas.openxmlformats.org/officeDocument/2006/relationships/image" Target="../media/image1152.png"/><Relationship Id="rId49" Type="http://schemas.openxmlformats.org/officeDocument/2006/relationships/customXml" Target="../ink/ink1176.xml"/><Relationship Id="rId114" Type="http://schemas.openxmlformats.org/officeDocument/2006/relationships/image" Target="../media/image1195.png"/><Relationship Id="rId275" Type="http://schemas.openxmlformats.org/officeDocument/2006/relationships/customXml" Target="../ink/ink1289.xml"/><Relationship Id="rId296" Type="http://schemas.openxmlformats.org/officeDocument/2006/relationships/image" Target="../media/image1286.png"/><Relationship Id="rId300" Type="http://schemas.openxmlformats.org/officeDocument/2006/relationships/image" Target="../media/image553.png"/><Relationship Id="rId60" Type="http://schemas.openxmlformats.org/officeDocument/2006/relationships/image" Target="../media/image1168.png"/><Relationship Id="rId81" Type="http://schemas.openxmlformats.org/officeDocument/2006/relationships/customXml" Target="../ink/ink1192.xml"/><Relationship Id="rId135" Type="http://schemas.openxmlformats.org/officeDocument/2006/relationships/customXml" Target="../ink/ink1219.xml"/><Relationship Id="rId156" Type="http://schemas.openxmlformats.org/officeDocument/2006/relationships/image" Target="../media/image1216.png"/><Relationship Id="rId177" Type="http://schemas.openxmlformats.org/officeDocument/2006/relationships/customXml" Target="../ink/ink1240.xml"/><Relationship Id="rId198" Type="http://schemas.openxmlformats.org/officeDocument/2006/relationships/image" Target="../media/image1237.png"/><Relationship Id="rId321" Type="http://schemas.openxmlformats.org/officeDocument/2006/relationships/customXml" Target="../ink/ink1312.xml"/><Relationship Id="rId202" Type="http://schemas.openxmlformats.org/officeDocument/2006/relationships/image" Target="../media/image1239.png"/><Relationship Id="rId223" Type="http://schemas.openxmlformats.org/officeDocument/2006/relationships/customXml" Target="../ink/ink1263.xml"/><Relationship Id="rId244" Type="http://schemas.openxmlformats.org/officeDocument/2006/relationships/image" Target="../media/image1260.png"/><Relationship Id="rId18" Type="http://schemas.openxmlformats.org/officeDocument/2006/relationships/image" Target="../media/image1147.png"/><Relationship Id="rId39" Type="http://schemas.openxmlformats.org/officeDocument/2006/relationships/customXml" Target="../ink/ink1171.xml"/><Relationship Id="rId265" Type="http://schemas.openxmlformats.org/officeDocument/2006/relationships/customXml" Target="../ink/ink1284.xml"/><Relationship Id="rId286" Type="http://schemas.openxmlformats.org/officeDocument/2006/relationships/image" Target="../media/image1281.png"/><Relationship Id="rId50" Type="http://schemas.openxmlformats.org/officeDocument/2006/relationships/image" Target="../media/image1163.png"/><Relationship Id="rId104" Type="http://schemas.openxmlformats.org/officeDocument/2006/relationships/image" Target="../media/image1190.png"/><Relationship Id="rId125" Type="http://schemas.openxmlformats.org/officeDocument/2006/relationships/customXml" Target="../ink/ink1214.xml"/><Relationship Id="rId146" Type="http://schemas.openxmlformats.org/officeDocument/2006/relationships/image" Target="../media/image1211.png"/><Relationship Id="rId167" Type="http://schemas.openxmlformats.org/officeDocument/2006/relationships/customXml" Target="../ink/ink1235.xml"/><Relationship Id="rId188" Type="http://schemas.openxmlformats.org/officeDocument/2006/relationships/image" Target="../media/image1232.png"/><Relationship Id="rId311" Type="http://schemas.openxmlformats.org/officeDocument/2006/relationships/customXml" Target="../ink/ink1307.xml"/><Relationship Id="rId71" Type="http://schemas.openxmlformats.org/officeDocument/2006/relationships/customXml" Target="../ink/ink1187.xml"/><Relationship Id="rId92" Type="http://schemas.openxmlformats.org/officeDocument/2006/relationships/image" Target="../media/image1184.png"/><Relationship Id="rId213" Type="http://schemas.openxmlformats.org/officeDocument/2006/relationships/customXml" Target="../ink/ink1258.xml"/><Relationship Id="rId234" Type="http://schemas.openxmlformats.org/officeDocument/2006/relationships/image" Target="../media/image1255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166.xml"/><Relationship Id="rId255" Type="http://schemas.openxmlformats.org/officeDocument/2006/relationships/customXml" Target="../ink/ink1279.xml"/><Relationship Id="rId276" Type="http://schemas.openxmlformats.org/officeDocument/2006/relationships/image" Target="../media/image1276.png"/><Relationship Id="rId297" Type="http://schemas.openxmlformats.org/officeDocument/2006/relationships/customXml" Target="../ink/ink1300.xml"/><Relationship Id="rId40" Type="http://schemas.openxmlformats.org/officeDocument/2006/relationships/image" Target="../media/image1158.png"/><Relationship Id="rId115" Type="http://schemas.openxmlformats.org/officeDocument/2006/relationships/customXml" Target="../ink/ink1209.xml"/><Relationship Id="rId136" Type="http://schemas.openxmlformats.org/officeDocument/2006/relationships/image" Target="../media/image1206.png"/><Relationship Id="rId157" Type="http://schemas.openxmlformats.org/officeDocument/2006/relationships/customXml" Target="../ink/ink1230.xml"/><Relationship Id="rId178" Type="http://schemas.openxmlformats.org/officeDocument/2006/relationships/image" Target="../media/image1227.png"/><Relationship Id="rId301" Type="http://schemas.openxmlformats.org/officeDocument/2006/relationships/customXml" Target="../ink/ink1302.xml"/><Relationship Id="rId322" Type="http://schemas.openxmlformats.org/officeDocument/2006/relationships/image" Target="../media/image1298.png"/><Relationship Id="rId61" Type="http://schemas.openxmlformats.org/officeDocument/2006/relationships/customXml" Target="../ink/ink1182.xml"/><Relationship Id="rId82" Type="http://schemas.openxmlformats.org/officeDocument/2006/relationships/image" Target="../media/image1179.png"/><Relationship Id="rId199" Type="http://schemas.openxmlformats.org/officeDocument/2006/relationships/customXml" Target="../ink/ink1251.xml"/><Relationship Id="rId203" Type="http://schemas.openxmlformats.org/officeDocument/2006/relationships/customXml" Target="../ink/ink1253.xml"/><Relationship Id="rId19" Type="http://schemas.openxmlformats.org/officeDocument/2006/relationships/customXml" Target="../ink/ink1161.xml"/><Relationship Id="rId224" Type="http://schemas.openxmlformats.org/officeDocument/2006/relationships/image" Target="../media/image1250.png"/><Relationship Id="rId245" Type="http://schemas.openxmlformats.org/officeDocument/2006/relationships/customXml" Target="../ink/ink1274.xml"/><Relationship Id="rId266" Type="http://schemas.openxmlformats.org/officeDocument/2006/relationships/image" Target="../media/image1271.png"/><Relationship Id="rId287" Type="http://schemas.openxmlformats.org/officeDocument/2006/relationships/customXml" Target="../ink/ink1295.xml"/><Relationship Id="rId30" Type="http://schemas.openxmlformats.org/officeDocument/2006/relationships/image" Target="../media/image1153.png"/><Relationship Id="rId105" Type="http://schemas.openxmlformats.org/officeDocument/2006/relationships/customXml" Target="../ink/ink1204.xml"/><Relationship Id="rId126" Type="http://schemas.openxmlformats.org/officeDocument/2006/relationships/image" Target="../media/image1201.png"/><Relationship Id="rId147" Type="http://schemas.openxmlformats.org/officeDocument/2006/relationships/customXml" Target="../ink/ink1225.xml"/><Relationship Id="rId168" Type="http://schemas.openxmlformats.org/officeDocument/2006/relationships/image" Target="../media/image1222.png"/><Relationship Id="rId312" Type="http://schemas.openxmlformats.org/officeDocument/2006/relationships/image" Target="../media/image1293.png"/><Relationship Id="rId51" Type="http://schemas.openxmlformats.org/officeDocument/2006/relationships/customXml" Target="../ink/ink1177.xml"/><Relationship Id="rId72" Type="http://schemas.openxmlformats.org/officeDocument/2006/relationships/image" Target="../media/image1174.png"/><Relationship Id="rId93" Type="http://schemas.openxmlformats.org/officeDocument/2006/relationships/customXml" Target="../ink/ink1198.xml"/><Relationship Id="rId189" Type="http://schemas.openxmlformats.org/officeDocument/2006/relationships/customXml" Target="../ink/ink1246.xml"/><Relationship Id="rId3" Type="http://schemas.openxmlformats.org/officeDocument/2006/relationships/customXml" Target="../ink/ink1153.xml"/><Relationship Id="rId214" Type="http://schemas.openxmlformats.org/officeDocument/2006/relationships/image" Target="../media/image1245.png"/><Relationship Id="rId235" Type="http://schemas.openxmlformats.org/officeDocument/2006/relationships/customXml" Target="../ink/ink1269.xml"/><Relationship Id="rId256" Type="http://schemas.openxmlformats.org/officeDocument/2006/relationships/image" Target="../media/image1266.png"/><Relationship Id="rId277" Type="http://schemas.openxmlformats.org/officeDocument/2006/relationships/customXml" Target="../ink/ink1290.xml"/><Relationship Id="rId298" Type="http://schemas.openxmlformats.org/officeDocument/2006/relationships/image" Target="../media/image1287.png"/><Relationship Id="rId116" Type="http://schemas.openxmlformats.org/officeDocument/2006/relationships/image" Target="../media/image1196.png"/><Relationship Id="rId137" Type="http://schemas.openxmlformats.org/officeDocument/2006/relationships/customXml" Target="../ink/ink1220.xml"/><Relationship Id="rId158" Type="http://schemas.openxmlformats.org/officeDocument/2006/relationships/image" Target="../media/image1217.png"/><Relationship Id="rId302" Type="http://schemas.openxmlformats.org/officeDocument/2006/relationships/image" Target="../media/image1288.png"/><Relationship Id="rId20" Type="http://schemas.openxmlformats.org/officeDocument/2006/relationships/image" Target="../media/image1148.png"/><Relationship Id="rId41" Type="http://schemas.openxmlformats.org/officeDocument/2006/relationships/customXml" Target="../ink/ink1172.xml"/><Relationship Id="rId62" Type="http://schemas.openxmlformats.org/officeDocument/2006/relationships/image" Target="../media/image1169.png"/><Relationship Id="rId83" Type="http://schemas.openxmlformats.org/officeDocument/2006/relationships/customXml" Target="../ink/ink1193.xml"/><Relationship Id="rId179" Type="http://schemas.openxmlformats.org/officeDocument/2006/relationships/customXml" Target="../ink/ink1241.xml"/><Relationship Id="rId190" Type="http://schemas.openxmlformats.org/officeDocument/2006/relationships/image" Target="../media/image1233.png"/><Relationship Id="rId204" Type="http://schemas.openxmlformats.org/officeDocument/2006/relationships/image" Target="../media/image1240.png"/><Relationship Id="rId225" Type="http://schemas.openxmlformats.org/officeDocument/2006/relationships/customXml" Target="../ink/ink1264.xml"/><Relationship Id="rId246" Type="http://schemas.openxmlformats.org/officeDocument/2006/relationships/image" Target="../media/image1261.png"/><Relationship Id="rId267" Type="http://schemas.openxmlformats.org/officeDocument/2006/relationships/customXml" Target="../ink/ink1285.xml"/><Relationship Id="rId288" Type="http://schemas.openxmlformats.org/officeDocument/2006/relationships/image" Target="../media/image1282.png"/><Relationship Id="rId106" Type="http://schemas.openxmlformats.org/officeDocument/2006/relationships/image" Target="../media/image1191.png"/><Relationship Id="rId127" Type="http://schemas.openxmlformats.org/officeDocument/2006/relationships/customXml" Target="../ink/ink1215.xml"/><Relationship Id="rId313" Type="http://schemas.openxmlformats.org/officeDocument/2006/relationships/customXml" Target="../ink/ink1308.xml"/><Relationship Id="rId10" Type="http://schemas.openxmlformats.org/officeDocument/2006/relationships/image" Target="../media/image1143.png"/><Relationship Id="rId31" Type="http://schemas.openxmlformats.org/officeDocument/2006/relationships/customXml" Target="../ink/ink1167.xml"/><Relationship Id="rId52" Type="http://schemas.openxmlformats.org/officeDocument/2006/relationships/image" Target="../media/image1164.png"/><Relationship Id="rId73" Type="http://schemas.openxmlformats.org/officeDocument/2006/relationships/customXml" Target="../ink/ink1188.xml"/><Relationship Id="rId94" Type="http://schemas.openxmlformats.org/officeDocument/2006/relationships/image" Target="../media/image1185.png"/><Relationship Id="rId148" Type="http://schemas.openxmlformats.org/officeDocument/2006/relationships/image" Target="../media/image1212.png"/><Relationship Id="rId169" Type="http://schemas.openxmlformats.org/officeDocument/2006/relationships/customXml" Target="../ink/ink1236.xml"/><Relationship Id="rId4" Type="http://schemas.openxmlformats.org/officeDocument/2006/relationships/image" Target="../media/image1140.png"/><Relationship Id="rId180" Type="http://schemas.openxmlformats.org/officeDocument/2006/relationships/image" Target="../media/image1228.png"/><Relationship Id="rId215" Type="http://schemas.openxmlformats.org/officeDocument/2006/relationships/customXml" Target="../ink/ink1259.xml"/><Relationship Id="rId236" Type="http://schemas.openxmlformats.org/officeDocument/2006/relationships/image" Target="../media/image1256.png"/><Relationship Id="rId257" Type="http://schemas.openxmlformats.org/officeDocument/2006/relationships/customXml" Target="../ink/ink1280.xml"/><Relationship Id="rId278" Type="http://schemas.openxmlformats.org/officeDocument/2006/relationships/image" Target="../media/image1277.png"/><Relationship Id="rId303" Type="http://schemas.openxmlformats.org/officeDocument/2006/relationships/customXml" Target="../ink/ink1303.xml"/><Relationship Id="rId42" Type="http://schemas.openxmlformats.org/officeDocument/2006/relationships/image" Target="../media/image1159.png"/><Relationship Id="rId84" Type="http://schemas.openxmlformats.org/officeDocument/2006/relationships/image" Target="../media/image1180.png"/><Relationship Id="rId138" Type="http://schemas.openxmlformats.org/officeDocument/2006/relationships/image" Target="../media/image1207.png"/><Relationship Id="rId191" Type="http://schemas.openxmlformats.org/officeDocument/2006/relationships/customXml" Target="../ink/ink1247.xml"/><Relationship Id="rId205" Type="http://schemas.openxmlformats.org/officeDocument/2006/relationships/customXml" Target="../ink/ink1254.xml"/><Relationship Id="rId247" Type="http://schemas.openxmlformats.org/officeDocument/2006/relationships/customXml" Target="../ink/ink1275.xml"/><Relationship Id="rId107" Type="http://schemas.openxmlformats.org/officeDocument/2006/relationships/customXml" Target="../ink/ink1205.xml"/><Relationship Id="rId289" Type="http://schemas.openxmlformats.org/officeDocument/2006/relationships/customXml" Target="../ink/ink1296.xml"/><Relationship Id="rId11" Type="http://schemas.openxmlformats.org/officeDocument/2006/relationships/customXml" Target="../ink/ink1157.xml"/><Relationship Id="rId53" Type="http://schemas.openxmlformats.org/officeDocument/2006/relationships/customXml" Target="../ink/ink1178.xml"/><Relationship Id="rId149" Type="http://schemas.openxmlformats.org/officeDocument/2006/relationships/customXml" Target="../ink/ink1226.xml"/><Relationship Id="rId314" Type="http://schemas.openxmlformats.org/officeDocument/2006/relationships/image" Target="../media/image1294.png"/><Relationship Id="rId95" Type="http://schemas.openxmlformats.org/officeDocument/2006/relationships/customXml" Target="../ink/ink1199.xml"/><Relationship Id="rId160" Type="http://schemas.openxmlformats.org/officeDocument/2006/relationships/image" Target="../media/image1218.png"/><Relationship Id="rId216" Type="http://schemas.openxmlformats.org/officeDocument/2006/relationships/image" Target="../media/image1246.png"/><Relationship Id="rId258" Type="http://schemas.openxmlformats.org/officeDocument/2006/relationships/image" Target="../media/image1267.png"/><Relationship Id="rId22" Type="http://schemas.openxmlformats.org/officeDocument/2006/relationships/image" Target="../media/image1149.png"/><Relationship Id="rId64" Type="http://schemas.openxmlformats.org/officeDocument/2006/relationships/image" Target="../media/image1170.png"/><Relationship Id="rId118" Type="http://schemas.openxmlformats.org/officeDocument/2006/relationships/image" Target="../media/image1197.png"/><Relationship Id="rId171" Type="http://schemas.openxmlformats.org/officeDocument/2006/relationships/customXml" Target="../ink/ink1237.xml"/><Relationship Id="rId227" Type="http://schemas.openxmlformats.org/officeDocument/2006/relationships/customXml" Target="../ink/ink1265.xml"/><Relationship Id="rId269" Type="http://schemas.openxmlformats.org/officeDocument/2006/relationships/customXml" Target="../ink/ink1286.xml"/><Relationship Id="rId33" Type="http://schemas.openxmlformats.org/officeDocument/2006/relationships/customXml" Target="../ink/ink1168.xml"/><Relationship Id="rId129" Type="http://schemas.openxmlformats.org/officeDocument/2006/relationships/customXml" Target="../ink/ink1216.xml"/><Relationship Id="rId280" Type="http://schemas.openxmlformats.org/officeDocument/2006/relationships/image" Target="../media/image1278.png"/><Relationship Id="rId75" Type="http://schemas.openxmlformats.org/officeDocument/2006/relationships/customXml" Target="../ink/ink1189.xml"/><Relationship Id="rId140" Type="http://schemas.openxmlformats.org/officeDocument/2006/relationships/image" Target="../media/image1208.png"/><Relationship Id="rId182" Type="http://schemas.openxmlformats.org/officeDocument/2006/relationships/image" Target="../media/image1229.png"/><Relationship Id="rId6" Type="http://schemas.openxmlformats.org/officeDocument/2006/relationships/image" Target="../media/image1141.png"/><Relationship Id="rId238" Type="http://schemas.openxmlformats.org/officeDocument/2006/relationships/image" Target="../media/image1257.png"/><Relationship Id="rId291" Type="http://schemas.openxmlformats.org/officeDocument/2006/relationships/customXml" Target="../ink/ink1297.xml"/><Relationship Id="rId305" Type="http://schemas.openxmlformats.org/officeDocument/2006/relationships/customXml" Target="../ink/ink1304.xml"/><Relationship Id="rId44" Type="http://schemas.openxmlformats.org/officeDocument/2006/relationships/image" Target="../media/image1160.png"/><Relationship Id="rId86" Type="http://schemas.openxmlformats.org/officeDocument/2006/relationships/image" Target="../media/image1181.png"/><Relationship Id="rId151" Type="http://schemas.openxmlformats.org/officeDocument/2006/relationships/customXml" Target="../ink/ink1227.xml"/><Relationship Id="rId193" Type="http://schemas.openxmlformats.org/officeDocument/2006/relationships/customXml" Target="../ink/ink1248.xml"/><Relationship Id="rId207" Type="http://schemas.openxmlformats.org/officeDocument/2006/relationships/customXml" Target="../ink/ink1255.xml"/><Relationship Id="rId249" Type="http://schemas.openxmlformats.org/officeDocument/2006/relationships/customXml" Target="../ink/ink1276.xml"/><Relationship Id="rId13" Type="http://schemas.openxmlformats.org/officeDocument/2006/relationships/customXml" Target="../ink/ink1158.xml"/><Relationship Id="rId109" Type="http://schemas.openxmlformats.org/officeDocument/2006/relationships/customXml" Target="../ink/ink1206.xml"/><Relationship Id="rId260" Type="http://schemas.openxmlformats.org/officeDocument/2006/relationships/image" Target="../media/image1268.png"/><Relationship Id="rId316" Type="http://schemas.openxmlformats.org/officeDocument/2006/relationships/image" Target="../media/image12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799" y="465848"/>
            <a:ext cx="7772400" cy="1470025"/>
          </a:xfrm>
        </p:spPr>
        <p:txBody>
          <a:bodyPr/>
          <a:lstStyle/>
          <a:p>
            <a:r>
              <a:rPr lang="de-DE" dirty="0"/>
              <a:t>Marktgleichgewichte</a:t>
            </a:r>
          </a:p>
        </p:txBody>
      </p:sp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C4BD4FD-7F24-49F5-A5DB-A05D26A354E7}"/>
                  </a:ext>
                </a:extLst>
              </p14:cNvPr>
              <p14:cNvContentPartPr/>
              <p14:nvPr/>
            </p14:nvContentPartPr>
            <p14:xfrm>
              <a:off x="9443880" y="1900320"/>
              <a:ext cx="999000" cy="756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C4BD4FD-7F24-49F5-A5DB-A05D26A354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9560" y="1896000"/>
                <a:ext cx="10076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B99DA87-C8AF-4957-9D23-D58709528AE3}"/>
                  </a:ext>
                </a:extLst>
              </p14:cNvPr>
              <p14:cNvContentPartPr/>
              <p14:nvPr/>
            </p14:nvContentPartPr>
            <p14:xfrm>
              <a:off x="2486880" y="1973040"/>
              <a:ext cx="94680" cy="144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B99DA87-C8AF-4957-9D23-D58709528A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2560" y="1968720"/>
                <a:ext cx="103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90515FE-3B5A-4272-845B-309A27595A0C}"/>
                  </a:ext>
                </a:extLst>
              </p14:cNvPr>
              <p14:cNvContentPartPr/>
              <p14:nvPr/>
            </p14:nvContentPartPr>
            <p14:xfrm>
              <a:off x="2578680" y="1984560"/>
              <a:ext cx="11880" cy="152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90515FE-3B5A-4272-845B-309A27595A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4360" y="1980240"/>
                <a:ext cx="20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74343DA-3C5E-457A-A369-510D3A6573E0}"/>
                  </a:ext>
                </a:extLst>
              </p14:cNvPr>
              <p14:cNvContentPartPr/>
              <p14:nvPr/>
            </p14:nvContentPartPr>
            <p14:xfrm>
              <a:off x="2540160" y="1967640"/>
              <a:ext cx="389880" cy="141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74343DA-3C5E-457A-A369-510D3A6573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5840" y="1963320"/>
                <a:ext cx="398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FB51CFD-F6A9-460D-895D-2BE741DAD284}"/>
                  </a:ext>
                </a:extLst>
              </p14:cNvPr>
              <p14:cNvContentPartPr/>
              <p14:nvPr/>
            </p14:nvContentPartPr>
            <p14:xfrm>
              <a:off x="2914200" y="2030280"/>
              <a:ext cx="18360" cy="48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FB51CFD-F6A9-460D-895D-2BE741DAD2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09880" y="2025960"/>
                <a:ext cx="27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B4F3EBE-6E15-4890-9CCD-E51D409BAD37}"/>
                  </a:ext>
                </a:extLst>
              </p14:cNvPr>
              <p14:cNvContentPartPr/>
              <p14:nvPr/>
            </p14:nvContentPartPr>
            <p14:xfrm>
              <a:off x="2966040" y="1957920"/>
              <a:ext cx="33840" cy="116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B4F3EBE-6E15-4890-9CCD-E51D409BAD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1720" y="1953600"/>
                <a:ext cx="42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7B5AB06-8545-4468-A491-C4FD2AE41B19}"/>
                  </a:ext>
                </a:extLst>
              </p14:cNvPr>
              <p14:cNvContentPartPr/>
              <p14:nvPr/>
            </p14:nvContentPartPr>
            <p14:xfrm>
              <a:off x="3012120" y="2014440"/>
              <a:ext cx="30960" cy="56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7B5AB06-8545-4468-A491-C4FD2AE41B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7800" y="2010120"/>
                <a:ext cx="39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89D10C2-1857-4B49-9746-72102D863AB1}"/>
                  </a:ext>
                </a:extLst>
              </p14:cNvPr>
              <p14:cNvContentPartPr/>
              <p14:nvPr/>
            </p14:nvContentPartPr>
            <p14:xfrm>
              <a:off x="3075840" y="2008320"/>
              <a:ext cx="163800" cy="63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89D10C2-1857-4B49-9746-72102D863A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1520" y="2004000"/>
                <a:ext cx="172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822ABDB-4ACA-434F-93F7-636A398F8D0E}"/>
                  </a:ext>
                </a:extLst>
              </p14:cNvPr>
              <p14:cNvContentPartPr/>
              <p14:nvPr/>
            </p14:nvContentPartPr>
            <p14:xfrm>
              <a:off x="3231360" y="1934880"/>
              <a:ext cx="174240" cy="135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822ABDB-4ACA-434F-93F7-636A398F8D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27040" y="1930560"/>
                <a:ext cx="182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5F5BB9-F8FC-425C-BE27-90B0CA26B7FE}"/>
                  </a:ext>
                </a:extLst>
              </p14:cNvPr>
              <p14:cNvContentPartPr/>
              <p14:nvPr/>
            </p14:nvContentPartPr>
            <p14:xfrm>
              <a:off x="3415680" y="1934160"/>
              <a:ext cx="81000" cy="109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5F5BB9-F8FC-425C-BE27-90B0CA26B7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11360" y="1929840"/>
                <a:ext cx="89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48C5086-65ED-4C03-8EDE-D78A5EC7BAEC}"/>
                  </a:ext>
                </a:extLst>
              </p14:cNvPr>
              <p14:cNvContentPartPr/>
              <p14:nvPr/>
            </p14:nvContentPartPr>
            <p14:xfrm>
              <a:off x="2301480" y="2253120"/>
              <a:ext cx="69840" cy="1488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48C5086-65ED-4C03-8EDE-D78A5EC7BA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7160" y="2248800"/>
                <a:ext cx="78480" cy="14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0333857-215A-4603-A415-176A8D165F53}"/>
                  </a:ext>
                </a:extLst>
              </p14:cNvPr>
              <p14:cNvContentPartPr/>
              <p14:nvPr/>
            </p14:nvContentPartPr>
            <p14:xfrm>
              <a:off x="2002680" y="3560280"/>
              <a:ext cx="2181240" cy="157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0333857-215A-4603-A415-176A8D165F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98360" y="3555960"/>
                <a:ext cx="2189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FED6966-D243-40DC-81DE-8504C97B392F}"/>
                  </a:ext>
                </a:extLst>
              </p14:cNvPr>
              <p14:cNvContentPartPr/>
              <p14:nvPr/>
            </p14:nvContentPartPr>
            <p14:xfrm>
              <a:off x="4214880" y="3493320"/>
              <a:ext cx="94680" cy="117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FED6966-D243-40DC-81DE-8504C97B39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0560" y="3489000"/>
                <a:ext cx="103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8C7803-C314-4425-81D9-72F1AB86399E}"/>
                  </a:ext>
                </a:extLst>
              </p14:cNvPr>
              <p14:cNvContentPartPr/>
              <p14:nvPr/>
            </p14:nvContentPartPr>
            <p14:xfrm>
              <a:off x="2255400" y="2143320"/>
              <a:ext cx="208800" cy="2055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8C7803-C314-4425-81D9-72F1AB86399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51080" y="2139000"/>
                <a:ext cx="2174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89F2579-4DF7-47B8-8241-D7FF0924B145}"/>
                  </a:ext>
                </a:extLst>
              </p14:cNvPr>
              <p14:cNvContentPartPr/>
              <p14:nvPr/>
            </p14:nvContentPartPr>
            <p14:xfrm>
              <a:off x="2743920" y="2463720"/>
              <a:ext cx="819000" cy="798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89F2579-4DF7-47B8-8241-D7FF0924B14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39600" y="2459400"/>
                <a:ext cx="82764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8589C02-6C3F-4E84-A8C7-7855ACFBDB71}"/>
                  </a:ext>
                </a:extLst>
              </p14:cNvPr>
              <p14:cNvContentPartPr/>
              <p14:nvPr/>
            </p14:nvContentPartPr>
            <p14:xfrm>
              <a:off x="3707280" y="2309280"/>
              <a:ext cx="105120" cy="157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8589C02-6C3F-4E84-A8C7-7855ACFBDB7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02960" y="2304960"/>
                <a:ext cx="113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703BD55-8044-4BB9-93E7-8F1424A52EC6}"/>
                  </a:ext>
                </a:extLst>
              </p14:cNvPr>
              <p14:cNvContentPartPr/>
              <p14:nvPr/>
            </p14:nvContentPartPr>
            <p14:xfrm>
              <a:off x="3815280" y="2217120"/>
              <a:ext cx="90000" cy="113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703BD55-8044-4BB9-93E7-8F1424A52EC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10960" y="2212800"/>
                <a:ext cx="986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66FCD67-C32A-4874-BC83-63BA89207877}"/>
                  </a:ext>
                </a:extLst>
              </p14:cNvPr>
              <p14:cNvContentPartPr/>
              <p14:nvPr/>
            </p14:nvContentPartPr>
            <p14:xfrm>
              <a:off x="2892600" y="2452920"/>
              <a:ext cx="909360" cy="7963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66FCD67-C32A-4874-BC83-63BA8920787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88280" y="2448600"/>
                <a:ext cx="91800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CB8CE74-635E-4E31-A818-4E710F390FAF}"/>
                  </a:ext>
                </a:extLst>
              </p14:cNvPr>
              <p14:cNvContentPartPr/>
              <p14:nvPr/>
            </p14:nvContentPartPr>
            <p14:xfrm>
              <a:off x="3915000" y="3135480"/>
              <a:ext cx="87840" cy="152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CB8CE74-635E-4E31-A818-4E710F390F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10680" y="3131160"/>
                <a:ext cx="96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10C8A9F-C833-47FC-A393-8240B2D6FDAD}"/>
                  </a:ext>
                </a:extLst>
              </p14:cNvPr>
              <p14:cNvContentPartPr/>
              <p14:nvPr/>
            </p14:nvContentPartPr>
            <p14:xfrm>
              <a:off x="4071240" y="3022800"/>
              <a:ext cx="5040" cy="99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10C8A9F-C833-47FC-A393-8240B2D6FDA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66920" y="3018480"/>
                <a:ext cx="1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30B99F5-177B-4405-8198-363CB474ED53}"/>
                  </a:ext>
                </a:extLst>
              </p14:cNvPr>
              <p14:cNvContentPartPr/>
              <p14:nvPr/>
            </p14:nvContentPartPr>
            <p14:xfrm>
              <a:off x="3993120" y="3008040"/>
              <a:ext cx="151200" cy="127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30B99F5-177B-4405-8198-363CB474E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8800" y="3003720"/>
                <a:ext cx="159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070F8AB-B86E-49AB-8E50-12EB4D6A05C7}"/>
                  </a:ext>
                </a:extLst>
              </p14:cNvPr>
              <p14:cNvContentPartPr/>
              <p14:nvPr/>
            </p14:nvContentPartPr>
            <p14:xfrm>
              <a:off x="1992600" y="2225400"/>
              <a:ext cx="133920" cy="83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070F8AB-B86E-49AB-8E50-12EB4D6A05C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8280" y="2221080"/>
                <a:ext cx="142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7EA0A6F-7957-4B67-BB00-B1AE348ABE4B}"/>
                  </a:ext>
                </a:extLst>
              </p14:cNvPr>
              <p14:cNvContentPartPr/>
              <p14:nvPr/>
            </p14:nvContentPartPr>
            <p14:xfrm>
              <a:off x="3983040" y="3764040"/>
              <a:ext cx="121680" cy="130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7EA0A6F-7957-4B67-BB00-B1AE348ABE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78720" y="3759720"/>
                <a:ext cx="1303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8E4CC32-A48A-4853-A7EE-EF9C39806914}"/>
                  </a:ext>
                </a:extLst>
              </p14:cNvPr>
              <p14:cNvContentPartPr/>
              <p14:nvPr/>
            </p14:nvContentPartPr>
            <p14:xfrm>
              <a:off x="2400120" y="2830560"/>
              <a:ext cx="187920" cy="34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8E4CC32-A48A-4853-A7EE-EF9C3980691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95800" y="2826240"/>
                <a:ext cx="196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5C3325A-9A2F-454B-A5DC-A7CAE4D9B467}"/>
                  </a:ext>
                </a:extLst>
              </p14:cNvPr>
              <p14:cNvContentPartPr/>
              <p14:nvPr/>
            </p14:nvContentPartPr>
            <p14:xfrm>
              <a:off x="2805120" y="2793120"/>
              <a:ext cx="392400" cy="23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5C3325A-9A2F-454B-A5DC-A7CAE4D9B46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00800" y="2788800"/>
                <a:ext cx="4010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3940024-F030-47E7-B44B-347B2D4AF258}"/>
                  </a:ext>
                </a:extLst>
              </p14:cNvPr>
              <p14:cNvContentPartPr/>
              <p14:nvPr/>
            </p14:nvContentPartPr>
            <p14:xfrm>
              <a:off x="3206520" y="2877360"/>
              <a:ext cx="10080" cy="248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3940024-F030-47E7-B44B-347B2D4AF25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02200" y="2873040"/>
                <a:ext cx="18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5684D70-B955-4F5A-9A13-716FB0AB484B}"/>
                  </a:ext>
                </a:extLst>
              </p14:cNvPr>
              <p14:cNvContentPartPr/>
              <p14:nvPr/>
            </p14:nvContentPartPr>
            <p14:xfrm>
              <a:off x="3213000" y="3329520"/>
              <a:ext cx="16920" cy="243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5684D70-B955-4F5A-9A13-716FB0AB48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08680" y="3325200"/>
                <a:ext cx="25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1BDFB44-9DDE-4A37-9CE0-D1A7E117C390}"/>
                  </a:ext>
                </a:extLst>
              </p14:cNvPr>
              <p14:cNvContentPartPr/>
              <p14:nvPr/>
            </p14:nvContentPartPr>
            <p14:xfrm>
              <a:off x="4331880" y="574080"/>
              <a:ext cx="6684120" cy="20581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1BDFB44-9DDE-4A37-9CE0-D1A7E117C39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27560" y="569760"/>
                <a:ext cx="669276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FFF2AA51-35BA-48FB-9A43-9DDB4D8D8518}"/>
                  </a:ext>
                </a:extLst>
              </p14:cNvPr>
              <p14:cNvContentPartPr/>
              <p14:nvPr/>
            </p14:nvContentPartPr>
            <p14:xfrm>
              <a:off x="4259520" y="2533560"/>
              <a:ext cx="185040" cy="2782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FFF2AA51-35BA-48FB-9A43-9DDB4D8D851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55200" y="2529240"/>
                <a:ext cx="193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7A2B009-C46F-4A42-90E1-5223D99D8C18}"/>
                  </a:ext>
                </a:extLst>
              </p14:cNvPr>
              <p14:cNvContentPartPr/>
              <p14:nvPr/>
            </p14:nvContentPartPr>
            <p14:xfrm>
              <a:off x="3719160" y="1106520"/>
              <a:ext cx="46800" cy="10126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7A2B009-C46F-4A42-90E1-5223D99D8C1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14840" y="1102200"/>
                <a:ext cx="5544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82FF42DA-A5D6-4D9A-B35E-A5E06544DA06}"/>
                  </a:ext>
                </a:extLst>
              </p14:cNvPr>
              <p14:cNvContentPartPr/>
              <p14:nvPr/>
            </p14:nvContentPartPr>
            <p14:xfrm>
              <a:off x="3624840" y="1902480"/>
              <a:ext cx="199080" cy="2880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82FF42DA-A5D6-4D9A-B35E-A5E06544DA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20520" y="1898160"/>
                <a:ext cx="20772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BCC69328-55C1-4BCE-9D53-FE82AA115E03}"/>
              </a:ext>
            </a:extLst>
          </p:cNvPr>
          <p:cNvGrpSpPr/>
          <p:nvPr/>
        </p:nvGrpSpPr>
        <p:grpSpPr>
          <a:xfrm>
            <a:off x="3146400" y="123360"/>
            <a:ext cx="1415520" cy="687960"/>
            <a:chOff x="3146400" y="123360"/>
            <a:chExt cx="1415520" cy="68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4508BDB-E21F-48E7-B307-277AA7E6B753}"/>
                    </a:ext>
                  </a:extLst>
                </p14:cNvPr>
                <p14:cNvContentPartPr/>
                <p14:nvPr/>
              </p14:nvContentPartPr>
              <p14:xfrm>
                <a:off x="3146400" y="627360"/>
                <a:ext cx="93960" cy="183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4508BDB-E21F-48E7-B307-277AA7E6B7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42080" y="623040"/>
                  <a:ext cx="102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F3AF1B7-72C6-42A4-A30D-603EDC2080B7}"/>
                    </a:ext>
                  </a:extLst>
                </p14:cNvPr>
                <p14:cNvContentPartPr/>
                <p14:nvPr/>
              </p14:nvContentPartPr>
              <p14:xfrm>
                <a:off x="3228120" y="713400"/>
                <a:ext cx="46800" cy="2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F3AF1B7-72C6-42A4-A30D-603EDC2080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23800" y="709080"/>
                  <a:ext cx="55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8124464-D0D9-41FC-A85B-B1298DE3174F}"/>
                    </a:ext>
                  </a:extLst>
                </p14:cNvPr>
                <p14:cNvContentPartPr/>
                <p14:nvPr/>
              </p14:nvContentPartPr>
              <p14:xfrm>
                <a:off x="3295800" y="646800"/>
                <a:ext cx="113760" cy="81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8124464-D0D9-41FC-A85B-B1298DE317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91480" y="642480"/>
                  <a:ext cx="122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8E5BD43-2DFC-4DAB-8182-CF9154088A5E}"/>
                    </a:ext>
                  </a:extLst>
                </p14:cNvPr>
                <p14:cNvContentPartPr/>
                <p14:nvPr/>
              </p14:nvContentPartPr>
              <p14:xfrm>
                <a:off x="3425760" y="590640"/>
                <a:ext cx="63000" cy="109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8E5BD43-2DFC-4DAB-8182-CF9154088A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21440" y="586320"/>
                  <a:ext cx="71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1383F3A-FE95-4E49-B8C2-A9D65F702E0E}"/>
                    </a:ext>
                  </a:extLst>
                </p14:cNvPr>
                <p14:cNvContentPartPr/>
                <p14:nvPr/>
              </p14:nvContentPartPr>
              <p14:xfrm>
                <a:off x="3492000" y="534120"/>
                <a:ext cx="239040" cy="99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1383F3A-FE95-4E49-B8C2-A9D65F702E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7680" y="529800"/>
                  <a:ext cx="247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3AA6ABA-18FD-46E9-B808-8AC59E6534D3}"/>
                    </a:ext>
                  </a:extLst>
                </p14:cNvPr>
                <p14:cNvContentPartPr/>
                <p14:nvPr/>
              </p14:nvContentPartPr>
              <p14:xfrm>
                <a:off x="3831120" y="456000"/>
                <a:ext cx="87840" cy="50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3AA6ABA-18FD-46E9-B808-8AC59E6534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26800" y="451680"/>
                  <a:ext cx="96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33C02FB-67FF-425D-9073-AFD64ABAB529}"/>
                    </a:ext>
                  </a:extLst>
                </p14:cNvPr>
                <p14:cNvContentPartPr/>
                <p14:nvPr/>
              </p14:nvContentPartPr>
              <p14:xfrm>
                <a:off x="3996000" y="349800"/>
                <a:ext cx="53280" cy="110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33C02FB-67FF-425D-9073-AFD64ABAB5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91680" y="345480"/>
                  <a:ext cx="6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E43B98C-6344-4571-BFBB-5AF0C34BF0B1}"/>
                    </a:ext>
                  </a:extLst>
                </p14:cNvPr>
                <p14:cNvContentPartPr/>
                <p14:nvPr/>
              </p14:nvContentPartPr>
              <p14:xfrm>
                <a:off x="3939480" y="297600"/>
                <a:ext cx="100440" cy="71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E43B98C-6344-4571-BFBB-5AF0C34BF0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35160" y="293280"/>
                  <a:ext cx="10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A9D40F-51CE-4422-8CCD-2DDD07F588E2}"/>
                    </a:ext>
                  </a:extLst>
                </p14:cNvPr>
                <p14:cNvContentPartPr/>
                <p14:nvPr/>
              </p14:nvContentPartPr>
              <p14:xfrm>
                <a:off x="3968280" y="362400"/>
                <a:ext cx="95760" cy="86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A9D40F-51CE-4422-8CCD-2DDD07F588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63960" y="358080"/>
                  <a:ext cx="10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200E840-1354-4108-9A68-6EA400A0E48B}"/>
                    </a:ext>
                  </a:extLst>
                </p14:cNvPr>
                <p14:cNvContentPartPr/>
                <p14:nvPr/>
              </p14:nvContentPartPr>
              <p14:xfrm>
                <a:off x="4076280" y="314160"/>
                <a:ext cx="159840" cy="112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200E840-1354-4108-9A68-6EA400A0E4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1960" y="309840"/>
                  <a:ext cx="168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7A6C369-DA0D-4E7E-975E-7EA9620A55A9}"/>
                    </a:ext>
                  </a:extLst>
                </p14:cNvPr>
                <p14:cNvContentPartPr/>
                <p14:nvPr/>
              </p14:nvContentPartPr>
              <p14:xfrm>
                <a:off x="4186440" y="255480"/>
                <a:ext cx="39960" cy="2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7A6C369-DA0D-4E7E-975E-7EA9620A55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82120" y="251160"/>
                  <a:ext cx="48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EDF35C-3075-4E4B-B701-F7934C6AB7A4}"/>
                    </a:ext>
                  </a:extLst>
                </p14:cNvPr>
                <p14:cNvContentPartPr/>
                <p14:nvPr/>
              </p14:nvContentPartPr>
              <p14:xfrm>
                <a:off x="4253400" y="255480"/>
                <a:ext cx="109080" cy="99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EDF35C-3075-4E4B-B701-F7934C6AB7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49080" y="251160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E21BBF1-B07A-4BF4-84B8-ACBECB96972D}"/>
                    </a:ext>
                  </a:extLst>
                </p14:cNvPr>
                <p14:cNvContentPartPr/>
                <p14:nvPr/>
              </p14:nvContentPartPr>
              <p14:xfrm>
                <a:off x="4363560" y="129840"/>
                <a:ext cx="198360" cy="142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E21BBF1-B07A-4BF4-84B8-ACBECB96972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59240" y="125520"/>
                  <a:ext cx="207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897558-1537-46B2-956E-BF0B6FBEFDC6}"/>
                    </a:ext>
                  </a:extLst>
                </p14:cNvPr>
                <p14:cNvContentPartPr/>
                <p14:nvPr/>
              </p14:nvContentPartPr>
              <p14:xfrm>
                <a:off x="4421520" y="123360"/>
                <a:ext cx="20520" cy="3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897558-1537-46B2-956E-BF0B6FBEFDC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17200" y="119040"/>
                  <a:ext cx="2916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7BFBEBB2-1435-41C9-8E8E-F5266733BA3F}"/>
              </a:ext>
            </a:extLst>
          </p:cNvPr>
          <p:cNvGrpSpPr/>
          <p:nvPr/>
        </p:nvGrpSpPr>
        <p:grpSpPr>
          <a:xfrm>
            <a:off x="5147280" y="117960"/>
            <a:ext cx="6934320" cy="3764880"/>
            <a:chOff x="5147280" y="117960"/>
            <a:chExt cx="6934320" cy="37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FA659A-B2EF-4F9B-BD56-319BA8B035EA}"/>
                    </a:ext>
                  </a:extLst>
                </p14:cNvPr>
                <p14:cNvContentPartPr/>
                <p14:nvPr/>
              </p14:nvContentPartPr>
              <p14:xfrm>
                <a:off x="5454000" y="1910040"/>
                <a:ext cx="122760" cy="136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FA659A-B2EF-4F9B-BD56-319BA8B035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9680" y="1905720"/>
                  <a:ext cx="131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51FB9C-9CC8-4BC2-8296-0A47D3D9D458}"/>
                    </a:ext>
                  </a:extLst>
                </p14:cNvPr>
                <p14:cNvContentPartPr/>
                <p14:nvPr/>
              </p14:nvContentPartPr>
              <p14:xfrm>
                <a:off x="5516280" y="2020920"/>
                <a:ext cx="41400" cy="16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51FB9C-9CC8-4BC2-8296-0A47D3D9D45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11960" y="2016600"/>
                  <a:ext cx="5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853C8A5-33C6-47F9-AAEE-E92DC75CB571}"/>
                    </a:ext>
                  </a:extLst>
                </p14:cNvPr>
                <p14:cNvContentPartPr/>
                <p14:nvPr/>
              </p14:nvContentPartPr>
              <p14:xfrm>
                <a:off x="5595840" y="1992120"/>
                <a:ext cx="67680" cy="4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853C8A5-33C6-47F9-AAEE-E92DC75CB5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91520" y="1987800"/>
                  <a:ext cx="76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D38D89-B152-45BC-904A-355725F1D444}"/>
                    </a:ext>
                  </a:extLst>
                </p14:cNvPr>
                <p14:cNvContentPartPr/>
                <p14:nvPr/>
              </p14:nvContentPartPr>
              <p14:xfrm>
                <a:off x="5653440" y="1983480"/>
                <a:ext cx="130680" cy="154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D38D89-B152-45BC-904A-355725F1D4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49120" y="1979160"/>
                  <a:ext cx="139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153109-D913-4411-8D95-6838490BF616}"/>
                    </a:ext>
                  </a:extLst>
                </p14:cNvPr>
                <p14:cNvContentPartPr/>
                <p14:nvPr/>
              </p14:nvContentPartPr>
              <p14:xfrm>
                <a:off x="5799240" y="1917600"/>
                <a:ext cx="59760" cy="120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153109-D913-4411-8D95-6838490BF6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94920" y="1913280"/>
                  <a:ext cx="68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148FAF-1712-47C1-B35F-D70C96E2FA75}"/>
                    </a:ext>
                  </a:extLst>
                </p14:cNvPr>
                <p14:cNvContentPartPr/>
                <p14:nvPr/>
              </p14:nvContentPartPr>
              <p14:xfrm>
                <a:off x="5866920" y="1912920"/>
                <a:ext cx="148680" cy="111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148FAF-1712-47C1-B35F-D70C96E2FA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62600" y="1908600"/>
                  <a:ext cx="157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D53A7DC-4D46-40DA-AD99-9786D6862111}"/>
                    </a:ext>
                  </a:extLst>
                </p14:cNvPr>
                <p14:cNvContentPartPr/>
                <p14:nvPr/>
              </p14:nvContentPartPr>
              <p14:xfrm>
                <a:off x="6055560" y="1975560"/>
                <a:ext cx="168840" cy="59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D53A7DC-4D46-40DA-AD99-9786D68621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51240" y="1971240"/>
                  <a:ext cx="17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F73C93F-BCFC-4DCA-A6E8-F93B02AC71C0}"/>
                    </a:ext>
                  </a:extLst>
                </p14:cNvPr>
                <p14:cNvContentPartPr/>
                <p14:nvPr/>
              </p14:nvContentPartPr>
              <p14:xfrm>
                <a:off x="6240600" y="1884120"/>
                <a:ext cx="186840" cy="126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F73C93F-BCFC-4DCA-A6E8-F93B02AC71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36280" y="1879800"/>
                  <a:ext cx="195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8C7EAD1-F4C3-43C3-9F73-A39F482FA561}"/>
                    </a:ext>
                  </a:extLst>
                </p14:cNvPr>
                <p14:cNvContentPartPr/>
                <p14:nvPr/>
              </p14:nvContentPartPr>
              <p14:xfrm>
                <a:off x="5375160" y="2317200"/>
                <a:ext cx="75600" cy="1393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8C7EAD1-F4C3-43C3-9F73-A39F482FA5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70840" y="2312880"/>
                  <a:ext cx="84240" cy="14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E307BB4-70F4-4A8B-9D9D-64665C679865}"/>
                    </a:ext>
                  </a:extLst>
                </p14:cNvPr>
                <p14:cNvContentPartPr/>
                <p14:nvPr/>
              </p14:nvContentPartPr>
              <p14:xfrm>
                <a:off x="5218920" y="3469920"/>
                <a:ext cx="1816920" cy="81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E307BB4-70F4-4A8B-9D9D-64665C67986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14600" y="3465600"/>
                  <a:ext cx="1825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191BFE-7265-43CF-9448-B9064DD08676}"/>
                    </a:ext>
                  </a:extLst>
                </p14:cNvPr>
                <p14:cNvContentPartPr/>
                <p14:nvPr/>
              </p14:nvContentPartPr>
              <p14:xfrm>
                <a:off x="7041960" y="3399720"/>
                <a:ext cx="83880" cy="163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191BFE-7265-43CF-9448-B9064DD0867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37640" y="3395400"/>
                  <a:ext cx="92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7BEAD7-5484-4891-ADAB-FF751CFCC7C8}"/>
                    </a:ext>
                  </a:extLst>
                </p14:cNvPr>
                <p14:cNvContentPartPr/>
                <p14:nvPr/>
              </p14:nvContentPartPr>
              <p14:xfrm>
                <a:off x="5310720" y="2161320"/>
                <a:ext cx="238320" cy="182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7BEAD7-5484-4891-ADAB-FF751CFCC7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06400" y="2157000"/>
                  <a:ext cx="246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5EF8B5D-2DF8-4B67-91C7-90B8855F9FD7}"/>
                    </a:ext>
                  </a:extLst>
                </p14:cNvPr>
                <p14:cNvContentPartPr/>
                <p14:nvPr/>
              </p14:nvContentPartPr>
              <p14:xfrm>
                <a:off x="5729760" y="2487480"/>
                <a:ext cx="800280" cy="673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5EF8B5D-2DF8-4B67-91C7-90B8855F9F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25440" y="2483160"/>
                  <a:ext cx="8089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7D9DD5-CD86-47C4-B27E-E529EB39EDDE}"/>
                    </a:ext>
                  </a:extLst>
                </p14:cNvPr>
                <p14:cNvContentPartPr/>
                <p14:nvPr/>
              </p14:nvContentPartPr>
              <p14:xfrm>
                <a:off x="6773040" y="2276520"/>
                <a:ext cx="142560" cy="143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7D9DD5-CD86-47C4-B27E-E529EB39ED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68720" y="2272200"/>
                  <a:ext cx="151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2BFA8BE-20BB-427D-BF95-F74AE0A71BB6}"/>
                    </a:ext>
                  </a:extLst>
                </p14:cNvPr>
                <p14:cNvContentPartPr/>
                <p14:nvPr/>
              </p14:nvContentPartPr>
              <p14:xfrm>
                <a:off x="6833520" y="2349240"/>
                <a:ext cx="55800" cy="53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2BFA8BE-20BB-427D-BF95-F74AE0A71B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29200" y="2344920"/>
                  <a:ext cx="6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8D7CB3-ABA0-493F-8B14-2D647D508898}"/>
                    </a:ext>
                  </a:extLst>
                </p14:cNvPr>
                <p14:cNvContentPartPr/>
                <p14:nvPr/>
              </p14:nvContentPartPr>
              <p14:xfrm>
                <a:off x="6980760" y="2193720"/>
                <a:ext cx="75960" cy="108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8D7CB3-ABA0-493F-8B14-2D647D5088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76440" y="2189400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CC2F0C-F59D-4EE0-ABD7-3F74C170B3FB}"/>
                    </a:ext>
                  </a:extLst>
                </p14:cNvPr>
                <p14:cNvContentPartPr/>
                <p14:nvPr/>
              </p14:nvContentPartPr>
              <p14:xfrm>
                <a:off x="6013080" y="2543280"/>
                <a:ext cx="538920" cy="52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CC2F0C-F59D-4EE0-ABD7-3F74C170B3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8760" y="2538960"/>
                  <a:ext cx="5475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6A6EB4-C691-4B12-9D9C-B2056DB591F4}"/>
                    </a:ext>
                  </a:extLst>
                </p14:cNvPr>
                <p14:cNvContentPartPr/>
                <p14:nvPr/>
              </p14:nvContentPartPr>
              <p14:xfrm>
                <a:off x="6860520" y="2926320"/>
                <a:ext cx="119520" cy="164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6A6EB4-C691-4B12-9D9C-B2056DB591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6200" y="2922000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339EF4-0E77-45F4-B2BE-B2113CEEACD6}"/>
                    </a:ext>
                  </a:extLst>
                </p14:cNvPr>
                <p14:cNvContentPartPr/>
                <p14:nvPr/>
              </p14:nvContentPartPr>
              <p14:xfrm>
                <a:off x="6929640" y="3004800"/>
                <a:ext cx="42480" cy="36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339EF4-0E77-45F4-B2BE-B2113CEEAC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25320" y="3000480"/>
                  <a:ext cx="51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A5DD4E0-EF2D-4F65-84AC-439647BAE6D1}"/>
                    </a:ext>
                  </a:extLst>
                </p14:cNvPr>
                <p14:cNvContentPartPr/>
                <p14:nvPr/>
              </p14:nvContentPartPr>
              <p14:xfrm>
                <a:off x="7095240" y="2830200"/>
                <a:ext cx="17640" cy="90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A5DD4E0-EF2D-4F65-84AC-439647BAE6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90920" y="2825880"/>
                  <a:ext cx="2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30AA80-A6F9-43DF-AA56-914A71EF7965}"/>
                    </a:ext>
                  </a:extLst>
                </p14:cNvPr>
                <p14:cNvContentPartPr/>
                <p14:nvPr/>
              </p14:nvContentPartPr>
              <p14:xfrm>
                <a:off x="7056360" y="2814720"/>
                <a:ext cx="123120" cy="10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30AA80-A6F9-43DF-AA56-914A71EF79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52040" y="2810400"/>
                  <a:ext cx="13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FEEAC91-F540-4F6A-BB5B-B86329378090}"/>
                    </a:ext>
                  </a:extLst>
                </p14:cNvPr>
                <p14:cNvContentPartPr/>
                <p14:nvPr/>
              </p14:nvContentPartPr>
              <p14:xfrm>
                <a:off x="5511240" y="2757480"/>
                <a:ext cx="164160" cy="30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FEEAC91-F540-4F6A-BB5B-B863293780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06920" y="2753160"/>
                  <a:ext cx="172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6D845F2-93F6-4FBA-A3DB-E8DBB4F2C1BE}"/>
                    </a:ext>
                  </a:extLst>
                </p14:cNvPr>
                <p14:cNvContentPartPr/>
                <p14:nvPr/>
              </p14:nvContentPartPr>
              <p14:xfrm>
                <a:off x="5972760" y="2733360"/>
                <a:ext cx="203400" cy="28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6D845F2-93F6-4FBA-A3DB-E8DBB4F2C1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68440" y="2729040"/>
                  <a:ext cx="212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B47E734-5EFB-43ED-8BE9-C3BEB18E1FFD}"/>
                    </a:ext>
                  </a:extLst>
                </p14:cNvPr>
                <p14:cNvContentPartPr/>
                <p14:nvPr/>
              </p14:nvContentPartPr>
              <p14:xfrm>
                <a:off x="5147280" y="2225400"/>
                <a:ext cx="57240" cy="108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B47E734-5EFB-43ED-8BE9-C3BEB18E1F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42960" y="2221080"/>
                  <a:ext cx="6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C63EFF-2E4D-4AE0-B348-570075BCF1FA}"/>
                    </a:ext>
                  </a:extLst>
                </p14:cNvPr>
                <p14:cNvContentPartPr/>
                <p14:nvPr/>
              </p14:nvContentPartPr>
              <p14:xfrm>
                <a:off x="5167440" y="2127840"/>
                <a:ext cx="4680" cy="5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C63EFF-2E4D-4AE0-B348-570075BCF1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63120" y="2123520"/>
                  <a:ext cx="13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A83F894-76F4-4514-9E76-E968DCB88810}"/>
                    </a:ext>
                  </a:extLst>
                </p14:cNvPr>
                <p14:cNvContentPartPr/>
                <p14:nvPr/>
              </p14:nvContentPartPr>
              <p14:xfrm>
                <a:off x="6890040" y="3690240"/>
                <a:ext cx="130680" cy="128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A83F894-76F4-4514-9E76-E968DCB888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5720" y="3685920"/>
                  <a:ext cx="139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67927F-6009-47A0-A17C-59300696E169}"/>
                    </a:ext>
                  </a:extLst>
                </p14:cNvPr>
                <p14:cNvContentPartPr/>
                <p14:nvPr/>
              </p14:nvContentPartPr>
              <p14:xfrm>
                <a:off x="6969960" y="3778080"/>
                <a:ext cx="53280" cy="43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67927F-6009-47A0-A17C-59300696E1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65640" y="3773760"/>
                  <a:ext cx="61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927E5C-E2D8-48C5-9A7F-350315F5EDE1}"/>
                    </a:ext>
                  </a:extLst>
                </p14:cNvPr>
                <p14:cNvContentPartPr/>
                <p14:nvPr/>
              </p14:nvContentPartPr>
              <p14:xfrm>
                <a:off x="6160680" y="2845680"/>
                <a:ext cx="9360" cy="208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927E5C-E2D8-48C5-9A7F-350315F5ED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56360" y="2841360"/>
                  <a:ext cx="18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F84049C-803B-4C76-8CF4-6F442FAC57FB}"/>
                    </a:ext>
                  </a:extLst>
                </p14:cNvPr>
                <p14:cNvContentPartPr/>
                <p14:nvPr/>
              </p14:nvContentPartPr>
              <p14:xfrm>
                <a:off x="6172560" y="3201360"/>
                <a:ext cx="15120" cy="132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F84049C-803B-4C76-8CF4-6F442FAC57F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68240" y="3197040"/>
                  <a:ext cx="2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D4A811-13D1-410F-AA0B-113FEBA4EB99}"/>
                    </a:ext>
                  </a:extLst>
                </p14:cNvPr>
                <p14:cNvContentPartPr/>
                <p14:nvPr/>
              </p14:nvContentPartPr>
              <p14:xfrm>
                <a:off x="6201720" y="3446520"/>
                <a:ext cx="27360" cy="77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D4A811-13D1-410F-AA0B-113FEBA4EB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97400" y="3442200"/>
                  <a:ext cx="3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F73E4E-30B6-4288-A428-0B7B39BB7D94}"/>
                    </a:ext>
                  </a:extLst>
                </p14:cNvPr>
                <p14:cNvContentPartPr/>
                <p14:nvPr/>
              </p14:nvContentPartPr>
              <p14:xfrm>
                <a:off x="8671320" y="2068440"/>
                <a:ext cx="145440" cy="1680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F73E4E-30B6-4288-A428-0B7B39BB7D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67000" y="2064120"/>
                  <a:ext cx="154080" cy="16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D8FADB-1316-4B98-BAEC-4D6FAD60924F}"/>
                    </a:ext>
                  </a:extLst>
                </p14:cNvPr>
                <p14:cNvContentPartPr/>
                <p14:nvPr/>
              </p14:nvContentPartPr>
              <p14:xfrm>
                <a:off x="8508240" y="3549840"/>
                <a:ext cx="2221200" cy="68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D8FADB-1316-4B98-BAEC-4D6FAD6092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03920" y="3545520"/>
                  <a:ext cx="222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D63BD19-70ED-4030-B9D7-1DED04AD7C9F}"/>
                    </a:ext>
                  </a:extLst>
                </p14:cNvPr>
                <p14:cNvContentPartPr/>
                <p14:nvPr/>
              </p14:nvContentPartPr>
              <p14:xfrm>
                <a:off x="10775520" y="3455160"/>
                <a:ext cx="118080" cy="143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D63BD19-70ED-4030-B9D7-1DED04AD7C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71200" y="3450840"/>
                  <a:ext cx="12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17EBD2-B165-4D0C-8669-BAF829B4814B}"/>
                    </a:ext>
                  </a:extLst>
                </p14:cNvPr>
                <p14:cNvContentPartPr/>
                <p14:nvPr/>
              </p14:nvContentPartPr>
              <p14:xfrm>
                <a:off x="8699040" y="1939920"/>
                <a:ext cx="194040" cy="192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17EBD2-B165-4D0C-8669-BAF829B4814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694720" y="1935600"/>
                  <a:ext cx="202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48559B-19AB-4B70-8E4F-D32380177F65}"/>
                    </a:ext>
                  </a:extLst>
                </p14:cNvPr>
                <p14:cNvContentPartPr/>
                <p14:nvPr/>
              </p14:nvContentPartPr>
              <p14:xfrm>
                <a:off x="8528760" y="2068800"/>
                <a:ext cx="81360" cy="219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48559B-19AB-4B70-8E4F-D32380177F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24440" y="2064480"/>
                  <a:ext cx="90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52D98FC-CB5E-4ADA-AA46-1FB8CE2A10E9}"/>
                    </a:ext>
                  </a:extLst>
                </p14:cNvPr>
                <p14:cNvContentPartPr/>
                <p14:nvPr/>
              </p14:nvContentPartPr>
              <p14:xfrm>
                <a:off x="10659960" y="3714360"/>
                <a:ext cx="107640" cy="63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52D98FC-CB5E-4ADA-AA46-1FB8CE2A10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55640" y="3710040"/>
                  <a:ext cx="116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5A1B30-6BE4-4731-BACB-8815ED77E372}"/>
                    </a:ext>
                  </a:extLst>
                </p14:cNvPr>
                <p14:cNvContentPartPr/>
                <p14:nvPr/>
              </p14:nvContentPartPr>
              <p14:xfrm>
                <a:off x="10711440" y="3714720"/>
                <a:ext cx="74160" cy="168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5A1B30-6BE4-4731-BACB-8815ED77E3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07120" y="3710400"/>
                  <a:ext cx="82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795EE17-E1FD-4FB2-985C-A2610EB8686D}"/>
                    </a:ext>
                  </a:extLst>
                </p14:cNvPr>
                <p14:cNvContentPartPr/>
                <p14:nvPr/>
              </p14:nvContentPartPr>
              <p14:xfrm>
                <a:off x="9384120" y="2374440"/>
                <a:ext cx="885600" cy="880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795EE17-E1FD-4FB2-985C-A2610EB8686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79800" y="2370120"/>
                  <a:ext cx="89424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F1FF49-AAD3-4CDE-96C1-E195963A323B}"/>
                    </a:ext>
                  </a:extLst>
                </p14:cNvPr>
                <p14:cNvContentPartPr/>
                <p14:nvPr/>
              </p14:nvContentPartPr>
              <p14:xfrm>
                <a:off x="10441440" y="2229000"/>
                <a:ext cx="81000" cy="135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F1FF49-AAD3-4CDE-96C1-E195963A32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37120" y="2224680"/>
                  <a:ext cx="8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2AA3307-EF66-402E-A156-ABC7387E302C}"/>
                    </a:ext>
                  </a:extLst>
                </p14:cNvPr>
                <p14:cNvContentPartPr/>
                <p14:nvPr/>
              </p14:nvContentPartPr>
              <p14:xfrm>
                <a:off x="10440360" y="2271840"/>
                <a:ext cx="99000" cy="41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2AA3307-EF66-402E-A156-ABC7387E30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36040" y="2267520"/>
                  <a:ext cx="107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914E1B-5DDF-4FDA-8BB1-0D57E8953FC1}"/>
                    </a:ext>
                  </a:extLst>
                </p14:cNvPr>
                <p14:cNvContentPartPr/>
                <p14:nvPr/>
              </p14:nvContentPartPr>
              <p14:xfrm>
                <a:off x="10572840" y="2120640"/>
                <a:ext cx="63360" cy="92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914E1B-5DDF-4FDA-8BB1-0D57E8953F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68520" y="2116320"/>
                  <a:ext cx="72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791BA1-8048-4087-824A-EDA437AAC189}"/>
                    </a:ext>
                  </a:extLst>
                </p14:cNvPr>
                <p14:cNvContentPartPr/>
                <p14:nvPr/>
              </p14:nvContentPartPr>
              <p14:xfrm>
                <a:off x="9582840" y="2389560"/>
                <a:ext cx="674640" cy="883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791BA1-8048-4087-824A-EDA437AAC1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78520" y="2385240"/>
                  <a:ext cx="683280" cy="89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8805975-9A29-4684-9DEE-A30A5928ED33}"/>
                    </a:ext>
                  </a:extLst>
                </p14:cNvPr>
                <p14:cNvContentPartPr/>
                <p14:nvPr/>
              </p14:nvContentPartPr>
              <p14:xfrm>
                <a:off x="10441080" y="2245920"/>
                <a:ext cx="69120" cy="66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8805975-9A29-4684-9DEE-A30A5928ED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436760" y="2241600"/>
                  <a:ext cx="77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FA497C6-93B9-4EE1-A236-8AA49E96CCFE}"/>
                    </a:ext>
                  </a:extLst>
                </p14:cNvPr>
                <p14:cNvContentPartPr/>
                <p14:nvPr/>
              </p14:nvContentPartPr>
              <p14:xfrm>
                <a:off x="10470600" y="2231880"/>
                <a:ext cx="60840" cy="198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FA497C6-93B9-4EE1-A236-8AA49E96CC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66280" y="2227560"/>
                  <a:ext cx="69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1F5DC8C-7F84-4FF5-B95F-8CC78980A235}"/>
                    </a:ext>
                  </a:extLst>
                </p14:cNvPr>
                <p14:cNvContentPartPr/>
                <p14:nvPr/>
              </p14:nvContentPartPr>
              <p14:xfrm>
                <a:off x="8825040" y="2807160"/>
                <a:ext cx="119880" cy="15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1F5DC8C-7F84-4FF5-B95F-8CC78980A2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20720" y="2802840"/>
                  <a:ext cx="128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482AF65-ED1B-4C0F-8FC6-4F1AA13D9CD1}"/>
                    </a:ext>
                  </a:extLst>
                </p14:cNvPr>
                <p14:cNvContentPartPr/>
                <p14:nvPr/>
              </p14:nvContentPartPr>
              <p14:xfrm>
                <a:off x="9289080" y="2806800"/>
                <a:ext cx="189720" cy="10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482AF65-ED1B-4C0F-8FC6-4F1AA13D9C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84760" y="2802480"/>
                  <a:ext cx="19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1A2B067-DE06-4284-B771-1153935A6F5C}"/>
                    </a:ext>
                  </a:extLst>
                </p14:cNvPr>
                <p14:cNvContentPartPr/>
                <p14:nvPr/>
              </p14:nvContentPartPr>
              <p14:xfrm>
                <a:off x="9678960" y="2780160"/>
                <a:ext cx="111960" cy="9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1A2B067-DE06-4284-B771-1153935A6F5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74640" y="2775840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A9B964-B6F7-40AE-A6F1-34CE6F13F508}"/>
                    </a:ext>
                  </a:extLst>
                </p14:cNvPr>
                <p14:cNvContentPartPr/>
                <p14:nvPr/>
              </p14:nvContentPartPr>
              <p14:xfrm>
                <a:off x="9835560" y="2834880"/>
                <a:ext cx="22320" cy="178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A9B964-B6F7-40AE-A6F1-34CE6F13F50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31240" y="2830560"/>
                  <a:ext cx="30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AD0A6E9-19A0-4ADD-9596-9F4981C0F9C0}"/>
                    </a:ext>
                  </a:extLst>
                </p14:cNvPr>
                <p14:cNvContentPartPr/>
                <p14:nvPr/>
              </p14:nvContentPartPr>
              <p14:xfrm>
                <a:off x="9829800" y="3190920"/>
                <a:ext cx="33840" cy="358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AD0A6E9-19A0-4ADD-9596-9F4981C0F9C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25480" y="3186600"/>
                  <a:ext cx="42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BEBC35F-F0C0-4AA6-9650-59DAAE6BE68C}"/>
                    </a:ext>
                  </a:extLst>
                </p14:cNvPr>
                <p14:cNvContentPartPr/>
                <p14:nvPr/>
              </p14:nvContentPartPr>
              <p14:xfrm>
                <a:off x="9487440" y="1698720"/>
                <a:ext cx="109800" cy="218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BEBC35F-F0C0-4AA6-9650-59DAAE6BE6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83120" y="1694400"/>
                  <a:ext cx="118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304D7B3-686E-428A-875A-DC68EA6CBEE2}"/>
                    </a:ext>
                  </a:extLst>
                </p14:cNvPr>
                <p14:cNvContentPartPr/>
                <p14:nvPr/>
              </p14:nvContentPartPr>
              <p14:xfrm>
                <a:off x="9658800" y="1787640"/>
                <a:ext cx="127080" cy="66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304D7B3-686E-428A-875A-DC68EA6CBEE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54480" y="1783320"/>
                  <a:ext cx="135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E95A8D7-EDEC-4612-9D10-5D7B2EEA5EEB}"/>
                    </a:ext>
                  </a:extLst>
                </p14:cNvPr>
                <p14:cNvContentPartPr/>
                <p14:nvPr/>
              </p14:nvContentPartPr>
              <p14:xfrm>
                <a:off x="9806040" y="1672080"/>
                <a:ext cx="312840" cy="157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E95A8D7-EDEC-4612-9D10-5D7B2EEA5E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01720" y="1667760"/>
                  <a:ext cx="32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9CF87D4-66B6-4610-AA4F-7486FB287828}"/>
                    </a:ext>
                  </a:extLst>
                </p14:cNvPr>
                <p14:cNvContentPartPr/>
                <p14:nvPr/>
              </p14:nvContentPartPr>
              <p14:xfrm>
                <a:off x="10158120" y="1739040"/>
                <a:ext cx="100800" cy="82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9CF87D4-66B6-4610-AA4F-7486FB28782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53800" y="1734720"/>
                  <a:ext cx="10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6D07BC-083F-4EF5-B085-C10517C83FAE}"/>
                    </a:ext>
                  </a:extLst>
                </p14:cNvPr>
                <p14:cNvContentPartPr/>
                <p14:nvPr/>
              </p14:nvContentPartPr>
              <p14:xfrm>
                <a:off x="10276920" y="1617360"/>
                <a:ext cx="105480" cy="190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6D07BC-083F-4EF5-B085-C10517C83F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72600" y="1613040"/>
                  <a:ext cx="114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6ACC39E-6CBA-4615-BA72-4A9363DD374F}"/>
                    </a:ext>
                  </a:extLst>
                </p14:cNvPr>
                <p14:cNvContentPartPr/>
                <p14:nvPr/>
              </p14:nvContentPartPr>
              <p14:xfrm>
                <a:off x="10321200" y="1745520"/>
                <a:ext cx="44280" cy="53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6ACC39E-6CBA-4615-BA72-4A9363DD37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16880" y="1741200"/>
                  <a:ext cx="52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03EC5E-A5F4-4C87-BF78-B36D9D444BBF}"/>
                    </a:ext>
                  </a:extLst>
                </p14:cNvPr>
                <p14:cNvContentPartPr/>
                <p14:nvPr/>
              </p14:nvContentPartPr>
              <p14:xfrm>
                <a:off x="10396080" y="1616640"/>
                <a:ext cx="62640" cy="173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03EC5E-A5F4-4C87-BF78-B36D9D444BB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91760" y="1612320"/>
                  <a:ext cx="71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313099C-E9FD-42F4-879A-7713ECBA469D}"/>
                    </a:ext>
                  </a:extLst>
                </p14:cNvPr>
                <p14:cNvContentPartPr/>
                <p14:nvPr/>
              </p14:nvContentPartPr>
              <p14:xfrm>
                <a:off x="9645840" y="1636440"/>
                <a:ext cx="31320" cy="5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313099C-E9FD-42F4-879A-7713ECBA46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41520" y="1632120"/>
                  <a:ext cx="39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EAABF95-E37A-4674-8F9A-518B614DCA24}"/>
                    </a:ext>
                  </a:extLst>
                </p14:cNvPr>
                <p14:cNvContentPartPr/>
                <p14:nvPr/>
              </p14:nvContentPartPr>
              <p14:xfrm>
                <a:off x="9703080" y="1628880"/>
                <a:ext cx="360" cy="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EAABF95-E37A-4674-8F9A-518B614DCA2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98760" y="16245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63DCD69-322C-4102-8448-3A81C7CB9CB5}"/>
                    </a:ext>
                  </a:extLst>
                </p14:cNvPr>
                <p14:cNvContentPartPr/>
                <p14:nvPr/>
              </p14:nvContentPartPr>
              <p14:xfrm>
                <a:off x="10522440" y="3220080"/>
                <a:ext cx="98640" cy="84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63DCD69-322C-4102-8448-3A81C7CB9C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18120" y="3215760"/>
                  <a:ext cx="107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0E0C985-D61B-4872-8756-777B2DEA5EAC}"/>
                    </a:ext>
                  </a:extLst>
                </p14:cNvPr>
                <p14:cNvContentPartPr/>
                <p14:nvPr/>
              </p14:nvContentPartPr>
              <p14:xfrm>
                <a:off x="10559520" y="3206040"/>
                <a:ext cx="73440" cy="186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0E0C985-D61B-4872-8756-777B2DEA5EA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55200" y="3201720"/>
                  <a:ext cx="8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CB7234C-29AB-42FB-B8C5-CC35D2DD7C01}"/>
                    </a:ext>
                  </a:extLst>
                </p14:cNvPr>
                <p14:cNvContentPartPr/>
                <p14:nvPr/>
              </p14:nvContentPartPr>
              <p14:xfrm>
                <a:off x="10759680" y="3114600"/>
                <a:ext cx="6120" cy="80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CB7234C-29AB-42FB-B8C5-CC35D2DD7C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55360" y="3110280"/>
                  <a:ext cx="14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138340-BB09-4A88-8E87-045F96D28862}"/>
                    </a:ext>
                  </a:extLst>
                </p14:cNvPr>
                <p14:cNvContentPartPr/>
                <p14:nvPr/>
              </p14:nvContentPartPr>
              <p14:xfrm>
                <a:off x="10708200" y="3100200"/>
                <a:ext cx="110880" cy="128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138340-BB09-4A88-8E87-045F96D288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03880" y="3095880"/>
                  <a:ext cx="11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E609B1B-A232-4ECD-9684-9A3414BB212E}"/>
                    </a:ext>
                  </a:extLst>
                </p14:cNvPr>
                <p14:cNvContentPartPr/>
                <p14:nvPr/>
              </p14:nvContentPartPr>
              <p14:xfrm>
                <a:off x="10950120" y="2828040"/>
                <a:ext cx="150480" cy="213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E609B1B-A232-4ECD-9684-9A3414BB21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45800" y="2823720"/>
                  <a:ext cx="159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6D6379-E4E9-48B8-A513-5C42990BE88E}"/>
                    </a:ext>
                  </a:extLst>
                </p14:cNvPr>
                <p14:cNvContentPartPr/>
                <p14:nvPr/>
              </p14:nvContentPartPr>
              <p14:xfrm>
                <a:off x="10893960" y="2923440"/>
                <a:ext cx="100080" cy="179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6D6379-E4E9-48B8-A513-5C42990BE8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89640" y="2919120"/>
                  <a:ext cx="10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E935F5-3FC3-4092-B449-CCAF520E307F}"/>
                    </a:ext>
                  </a:extLst>
                </p14:cNvPr>
                <p14:cNvContentPartPr/>
                <p14:nvPr/>
              </p14:nvContentPartPr>
              <p14:xfrm>
                <a:off x="10992600" y="2597640"/>
                <a:ext cx="54720" cy="109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E935F5-3FC3-4092-B449-CCAF520E307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88280" y="2593320"/>
                  <a:ext cx="63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91BCEB-451B-404F-92B7-DFB3BC5E6154}"/>
                    </a:ext>
                  </a:extLst>
                </p14:cNvPr>
                <p14:cNvContentPartPr/>
                <p14:nvPr/>
              </p14:nvContentPartPr>
              <p14:xfrm>
                <a:off x="11002320" y="2651640"/>
                <a:ext cx="61920" cy="10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91BCEB-451B-404F-92B7-DFB3BC5E615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98000" y="2647320"/>
                  <a:ext cx="70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04C5BD-25E3-42A9-AB17-23CAA1DB6851}"/>
                    </a:ext>
                  </a:extLst>
                </p14:cNvPr>
                <p14:cNvContentPartPr/>
                <p14:nvPr/>
              </p14:nvContentPartPr>
              <p14:xfrm>
                <a:off x="11090880" y="2621760"/>
                <a:ext cx="124920" cy="64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04C5BD-25E3-42A9-AB17-23CAA1DB685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86560" y="2617440"/>
                  <a:ext cx="133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D0A834E-2360-4B1E-A48F-42DF6DD710FC}"/>
                    </a:ext>
                  </a:extLst>
                </p14:cNvPr>
                <p14:cNvContentPartPr/>
                <p14:nvPr/>
              </p14:nvContentPartPr>
              <p14:xfrm>
                <a:off x="11234520" y="2595120"/>
                <a:ext cx="42480" cy="71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D0A834E-2360-4B1E-A48F-42DF6DD710F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30200" y="2590800"/>
                  <a:ext cx="51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20D968-BB7E-48DB-8622-E5E7C140AD80}"/>
                    </a:ext>
                  </a:extLst>
                </p14:cNvPr>
                <p14:cNvContentPartPr/>
                <p14:nvPr/>
              </p14:nvContentPartPr>
              <p14:xfrm>
                <a:off x="11275200" y="2513760"/>
                <a:ext cx="60480" cy="118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20D968-BB7E-48DB-8622-E5E7C140AD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0880" y="2509440"/>
                  <a:ext cx="6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594851-A2E3-494D-BD7A-ED8D32919C5B}"/>
                    </a:ext>
                  </a:extLst>
                </p14:cNvPr>
                <p14:cNvContentPartPr/>
                <p14:nvPr/>
              </p14:nvContentPartPr>
              <p14:xfrm>
                <a:off x="11363400" y="2473080"/>
                <a:ext cx="136440" cy="141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594851-A2E3-494D-BD7A-ED8D32919C5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59080" y="2468760"/>
                  <a:ext cx="145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220489-0B73-464D-B548-3FD88D7189E0}"/>
                    </a:ext>
                  </a:extLst>
                </p14:cNvPr>
                <p14:cNvContentPartPr/>
                <p14:nvPr/>
              </p14:nvContentPartPr>
              <p14:xfrm>
                <a:off x="11517840" y="2525280"/>
                <a:ext cx="34560" cy="63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220489-0B73-464D-B548-3FD88D7189E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13520" y="2520960"/>
                  <a:ext cx="43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8170777-74EF-4A86-B41C-F75C6C39CD77}"/>
                    </a:ext>
                  </a:extLst>
                </p14:cNvPr>
                <p14:cNvContentPartPr/>
                <p14:nvPr/>
              </p14:nvContentPartPr>
              <p14:xfrm>
                <a:off x="11569680" y="2503680"/>
                <a:ext cx="50040" cy="72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8170777-74EF-4A86-B41C-F75C6C39CD7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65360" y="2499360"/>
                  <a:ext cx="58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4CCDB3F-9CE0-40FF-834D-A077726B6F5E}"/>
                    </a:ext>
                  </a:extLst>
                </p14:cNvPr>
                <p14:cNvContentPartPr/>
                <p14:nvPr/>
              </p14:nvContentPartPr>
              <p14:xfrm>
                <a:off x="11640240" y="2482440"/>
                <a:ext cx="59040" cy="177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4CCDB3F-9CE0-40FF-834D-A077726B6F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635920" y="2478120"/>
                  <a:ext cx="6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3BE4323-FDCF-418B-8AE4-723BF3EEB16B}"/>
                    </a:ext>
                  </a:extLst>
                </p14:cNvPr>
                <p14:cNvContentPartPr/>
                <p14:nvPr/>
              </p14:nvContentPartPr>
              <p14:xfrm>
                <a:off x="11723040" y="2356800"/>
                <a:ext cx="245880" cy="172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3BE4323-FDCF-418B-8AE4-723BF3EEB16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718720" y="2352480"/>
                  <a:ext cx="254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7E2BF6-A5E6-4B1B-B56B-673F2BD3FC67}"/>
                    </a:ext>
                  </a:extLst>
                </p14:cNvPr>
                <p14:cNvContentPartPr/>
                <p14:nvPr/>
              </p14:nvContentPartPr>
              <p14:xfrm>
                <a:off x="11902680" y="2399280"/>
                <a:ext cx="34200" cy="16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7E2BF6-A5E6-4B1B-B56B-673F2BD3FC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898360" y="2394960"/>
                  <a:ext cx="4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6ACAA16-2F5B-4D5F-9666-65F22534A539}"/>
                    </a:ext>
                  </a:extLst>
                </p14:cNvPr>
                <p14:cNvContentPartPr/>
                <p14:nvPr/>
              </p14:nvContentPartPr>
              <p14:xfrm>
                <a:off x="11952360" y="2443560"/>
                <a:ext cx="122040" cy="41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6ACAA16-2F5B-4D5F-9666-65F22534A5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948040" y="2439240"/>
                  <a:ext cx="130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219392E-3AAA-4245-BFF3-C9650C4FA0F8}"/>
                    </a:ext>
                  </a:extLst>
                </p14:cNvPr>
                <p14:cNvContentPartPr/>
                <p14:nvPr/>
              </p14:nvContentPartPr>
              <p14:xfrm>
                <a:off x="10753560" y="1989600"/>
                <a:ext cx="131760" cy="146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219392E-3AAA-4245-BFF3-C9650C4FA0F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49240" y="1985280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B336BD8-B5BB-4427-AFC7-743342AC7AB6}"/>
                    </a:ext>
                  </a:extLst>
                </p14:cNvPr>
                <p14:cNvContentPartPr/>
                <p14:nvPr/>
              </p14:nvContentPartPr>
              <p14:xfrm>
                <a:off x="10679400" y="1980600"/>
                <a:ext cx="128160" cy="228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B336BD8-B5BB-4427-AFC7-743342AC7A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75080" y="1976280"/>
                  <a:ext cx="136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DDDE5C-E5C7-4CCF-8A25-D36CF7FDC96D}"/>
                    </a:ext>
                  </a:extLst>
                </p14:cNvPr>
                <p14:cNvContentPartPr/>
                <p14:nvPr/>
              </p14:nvContentPartPr>
              <p14:xfrm>
                <a:off x="10969200" y="1783320"/>
                <a:ext cx="113040" cy="145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DDDE5C-E5C7-4CCF-8A25-D36CF7FDC96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64880" y="1779000"/>
                  <a:ext cx="121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1222702-429E-4913-98B4-30109314F9DA}"/>
                    </a:ext>
                  </a:extLst>
                </p14:cNvPr>
                <p14:cNvContentPartPr/>
                <p14:nvPr/>
              </p14:nvContentPartPr>
              <p14:xfrm>
                <a:off x="11082960" y="1695120"/>
                <a:ext cx="237240" cy="155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1222702-429E-4913-98B4-30109314F9D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78640" y="1690800"/>
                  <a:ext cx="245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9E18097-1A63-4F2E-A636-48779DA0F6A2}"/>
                    </a:ext>
                  </a:extLst>
                </p14:cNvPr>
                <p14:cNvContentPartPr/>
                <p14:nvPr/>
              </p14:nvContentPartPr>
              <p14:xfrm>
                <a:off x="11290320" y="1641480"/>
                <a:ext cx="21240" cy="6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9E18097-1A63-4F2E-A636-48779DA0F6A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86000" y="1637160"/>
                  <a:ext cx="29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E459BC-6368-4B14-86D9-2AA9B685E97F}"/>
                    </a:ext>
                  </a:extLst>
                </p14:cNvPr>
                <p14:cNvContentPartPr/>
                <p14:nvPr/>
              </p14:nvContentPartPr>
              <p14:xfrm>
                <a:off x="11337840" y="1646520"/>
                <a:ext cx="71640" cy="46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E459BC-6368-4B14-86D9-2AA9B685E9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33520" y="1642200"/>
                  <a:ext cx="80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18BD079-E26F-4539-85A9-15B9B24CDA0E}"/>
                    </a:ext>
                  </a:extLst>
                </p14:cNvPr>
                <p14:cNvContentPartPr/>
                <p14:nvPr/>
              </p14:nvContentPartPr>
              <p14:xfrm>
                <a:off x="11453040" y="1559040"/>
                <a:ext cx="105840" cy="69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18BD079-E26F-4539-85A9-15B9B24CDA0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8720" y="1554720"/>
                  <a:ext cx="114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7F62D3E-8771-4876-BD2C-03B2BD434689}"/>
                    </a:ext>
                  </a:extLst>
                </p14:cNvPr>
                <p14:cNvContentPartPr/>
                <p14:nvPr/>
              </p14:nvContentPartPr>
              <p14:xfrm>
                <a:off x="11579040" y="1500360"/>
                <a:ext cx="54000" cy="57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7F62D3E-8771-4876-BD2C-03B2BD4346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74720" y="1496040"/>
                  <a:ext cx="62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76D14ED-C40E-41C3-AD89-DAA9980BCF72}"/>
                    </a:ext>
                  </a:extLst>
                </p14:cNvPr>
                <p14:cNvContentPartPr/>
                <p14:nvPr/>
              </p14:nvContentPartPr>
              <p14:xfrm>
                <a:off x="11648880" y="1459680"/>
                <a:ext cx="20160" cy="87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76D14ED-C40E-41C3-AD89-DAA9980BCF7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44560" y="1455360"/>
                  <a:ext cx="2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7BD8BCD-B258-420F-9794-0771273823F9}"/>
                    </a:ext>
                  </a:extLst>
                </p14:cNvPr>
                <p14:cNvContentPartPr/>
                <p14:nvPr/>
              </p14:nvContentPartPr>
              <p14:xfrm>
                <a:off x="11642040" y="1438800"/>
                <a:ext cx="101880" cy="50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7BD8BCD-B258-420F-9794-0771273823F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637720" y="1434480"/>
                  <a:ext cx="110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CD63D0F-6D27-4E9F-A568-6247FD516729}"/>
                    </a:ext>
                  </a:extLst>
                </p14:cNvPr>
                <p14:cNvContentPartPr/>
                <p14:nvPr/>
              </p14:nvContentPartPr>
              <p14:xfrm>
                <a:off x="11745720" y="1303080"/>
                <a:ext cx="335880" cy="169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CD63D0F-6D27-4E9F-A568-6247FD5167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741400" y="1298760"/>
                  <a:ext cx="344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425A0A0-B7A6-4C5A-8D5F-0EAE248C887C}"/>
                    </a:ext>
                  </a:extLst>
                </p14:cNvPr>
                <p14:cNvContentPartPr/>
                <p14:nvPr/>
              </p14:nvContentPartPr>
              <p14:xfrm>
                <a:off x="10939680" y="1219920"/>
                <a:ext cx="1050480" cy="745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425A0A0-B7A6-4C5A-8D5F-0EAE248C88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35360" y="1215600"/>
                  <a:ext cx="105912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E40829A-1198-4244-AABB-39FABCBEDCE8}"/>
                    </a:ext>
                  </a:extLst>
                </p14:cNvPr>
                <p14:cNvContentPartPr/>
                <p14:nvPr/>
              </p14:nvContentPartPr>
              <p14:xfrm>
                <a:off x="7290360" y="1481280"/>
                <a:ext cx="3848400" cy="757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E40829A-1198-4244-AABB-39FABCBEDCE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86040" y="1476960"/>
                  <a:ext cx="38570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B87309F-0B6D-4BE8-904A-8F8B07879E12}"/>
                    </a:ext>
                  </a:extLst>
                </p14:cNvPr>
                <p14:cNvContentPartPr/>
                <p14:nvPr/>
              </p14:nvContentPartPr>
              <p14:xfrm>
                <a:off x="7138440" y="2245200"/>
                <a:ext cx="171360" cy="434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B87309F-0B6D-4BE8-904A-8F8B07879E1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34120" y="2240880"/>
                  <a:ext cx="180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0F68EFC-2CCE-407C-816C-244C0B3E1384}"/>
                    </a:ext>
                  </a:extLst>
                </p14:cNvPr>
                <p14:cNvContentPartPr/>
                <p14:nvPr/>
              </p14:nvContentPartPr>
              <p14:xfrm>
                <a:off x="7113600" y="2605560"/>
                <a:ext cx="154080" cy="149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0F68EFC-2CCE-407C-816C-244C0B3E138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09280" y="2601240"/>
                  <a:ext cx="162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4B55F0-954D-4455-8B5F-BF1436F60B91}"/>
                    </a:ext>
                  </a:extLst>
                </p14:cNvPr>
                <p14:cNvContentPartPr/>
                <p14:nvPr/>
              </p14:nvContentPartPr>
              <p14:xfrm>
                <a:off x="6330960" y="689640"/>
                <a:ext cx="453960" cy="1478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4B55F0-954D-4455-8B5F-BF1436F60B9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6640" y="685320"/>
                  <a:ext cx="462600" cy="14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4A76C7B-C764-4CD4-93F0-3BE515705586}"/>
                    </a:ext>
                  </a:extLst>
                </p14:cNvPr>
                <p14:cNvContentPartPr/>
                <p14:nvPr/>
              </p14:nvContentPartPr>
              <p14:xfrm>
                <a:off x="6686280" y="2016960"/>
                <a:ext cx="125280" cy="194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4A76C7B-C764-4CD4-93F0-3BE51570558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81960" y="2012640"/>
                  <a:ext cx="133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B7706F-C549-442F-BB72-82E315E0AA38}"/>
                    </a:ext>
                  </a:extLst>
                </p14:cNvPr>
                <p14:cNvContentPartPr/>
                <p14:nvPr/>
              </p14:nvContentPartPr>
              <p14:xfrm>
                <a:off x="5683320" y="483000"/>
                <a:ext cx="73440" cy="168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B7706F-C549-442F-BB72-82E315E0AA3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79000" y="478680"/>
                  <a:ext cx="8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C299BB6-D285-456B-906D-BB3281B84BC7}"/>
                    </a:ext>
                  </a:extLst>
                </p14:cNvPr>
                <p14:cNvContentPartPr/>
                <p14:nvPr/>
              </p14:nvContentPartPr>
              <p14:xfrm>
                <a:off x="5702400" y="579480"/>
                <a:ext cx="88200" cy="97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C299BB6-D285-456B-906D-BB3281B84BC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98080" y="575160"/>
                  <a:ext cx="96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B8A06D2-FC52-46FB-80EF-D900A0BF8A9C}"/>
                    </a:ext>
                  </a:extLst>
                </p14:cNvPr>
                <p14:cNvContentPartPr/>
                <p14:nvPr/>
              </p14:nvContentPartPr>
              <p14:xfrm>
                <a:off x="5635800" y="450600"/>
                <a:ext cx="114840" cy="70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B8A06D2-FC52-46FB-80EF-D900A0BF8A9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31480" y="446280"/>
                  <a:ext cx="12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DD8917E-3344-4967-BAB9-6D9A347781C4}"/>
                    </a:ext>
                  </a:extLst>
                </p14:cNvPr>
                <p14:cNvContentPartPr/>
                <p14:nvPr/>
              </p14:nvContentPartPr>
              <p14:xfrm>
                <a:off x="5809320" y="474000"/>
                <a:ext cx="89640" cy="62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DD8917E-3344-4967-BAB9-6D9A347781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05000" y="469680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7D44A8A-21EC-4B7C-9A55-E47A6703E9DD}"/>
                    </a:ext>
                  </a:extLst>
                </p14:cNvPr>
                <p14:cNvContentPartPr/>
                <p14:nvPr/>
              </p14:nvContentPartPr>
              <p14:xfrm>
                <a:off x="5892480" y="376080"/>
                <a:ext cx="192240" cy="147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7D44A8A-21EC-4B7C-9A55-E47A6703E9D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888160" y="371760"/>
                  <a:ext cx="20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42219B3-2615-4131-98BE-E6E4C692D56D}"/>
                    </a:ext>
                  </a:extLst>
                </p14:cNvPr>
                <p14:cNvContentPartPr/>
                <p14:nvPr/>
              </p14:nvContentPartPr>
              <p14:xfrm>
                <a:off x="6089760" y="275640"/>
                <a:ext cx="319680" cy="191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42219B3-2615-4131-98BE-E6E4C692D5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85440" y="271320"/>
                  <a:ext cx="32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EC31237-4ED4-4765-AA39-6CA09FE2F8AD}"/>
                    </a:ext>
                  </a:extLst>
                </p14:cNvPr>
                <p14:cNvContentPartPr/>
                <p14:nvPr/>
              </p14:nvContentPartPr>
              <p14:xfrm>
                <a:off x="6423480" y="320640"/>
                <a:ext cx="67320" cy="123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EC31237-4ED4-4765-AA39-6CA09FE2F8A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19160" y="316320"/>
                  <a:ext cx="75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B4D38E7-68BE-4CC4-BE1D-8E2A73CFB30E}"/>
                    </a:ext>
                  </a:extLst>
                </p14:cNvPr>
                <p14:cNvContentPartPr/>
                <p14:nvPr/>
              </p14:nvContentPartPr>
              <p14:xfrm>
                <a:off x="6507720" y="287520"/>
                <a:ext cx="106920" cy="69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B4D38E7-68BE-4CC4-BE1D-8E2A73CFB3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03400" y="283200"/>
                  <a:ext cx="11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6CA04CA-DBC8-4817-8878-D7004ACB3D1E}"/>
                    </a:ext>
                  </a:extLst>
                </p14:cNvPr>
                <p14:cNvContentPartPr/>
                <p14:nvPr/>
              </p14:nvContentPartPr>
              <p14:xfrm>
                <a:off x="6631920" y="176280"/>
                <a:ext cx="219600" cy="143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6CA04CA-DBC8-4817-8878-D7004ACB3D1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627600" y="171960"/>
                  <a:ext cx="22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5A5D1C7-974C-4618-B433-CDD49623FA7F}"/>
                    </a:ext>
                  </a:extLst>
                </p14:cNvPr>
                <p14:cNvContentPartPr/>
                <p14:nvPr/>
              </p14:nvContentPartPr>
              <p14:xfrm>
                <a:off x="6994080" y="122280"/>
                <a:ext cx="113400" cy="141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5A5D1C7-974C-4618-B433-CDD49623FA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89760" y="117960"/>
                  <a:ext cx="122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9373579-8A1C-4366-A15B-3AC9B21D92FE}"/>
                    </a:ext>
                  </a:extLst>
                </p14:cNvPr>
                <p14:cNvContentPartPr/>
                <p14:nvPr/>
              </p14:nvContentPartPr>
              <p14:xfrm>
                <a:off x="7065360" y="194640"/>
                <a:ext cx="65520" cy="34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9373579-8A1C-4366-A15B-3AC9B21D92F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61040" y="190320"/>
                  <a:ext cx="74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7F8DC91-1059-4BE4-86DC-0FFBD64FF1B4}"/>
                    </a:ext>
                  </a:extLst>
                </p14:cNvPr>
                <p14:cNvContentPartPr/>
                <p14:nvPr/>
              </p14:nvContentPartPr>
              <p14:xfrm>
                <a:off x="7153560" y="192840"/>
                <a:ext cx="127080" cy="38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7F8DC91-1059-4BE4-86DC-0FFBD64FF1B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49240" y="188520"/>
                  <a:ext cx="13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EB605E2-A797-4D14-8451-4F4F5F7163B7}"/>
                    </a:ext>
                  </a:extLst>
                </p14:cNvPr>
                <p14:cNvContentPartPr/>
                <p14:nvPr/>
              </p14:nvContentPartPr>
              <p14:xfrm>
                <a:off x="7283520" y="159720"/>
                <a:ext cx="57960" cy="100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EB605E2-A797-4D14-8451-4F4F5F7163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79200" y="155400"/>
                  <a:ext cx="66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1FD9DC3-BBC1-4A8A-8C6C-05F0AD68F421}"/>
                    </a:ext>
                  </a:extLst>
                </p14:cNvPr>
                <p14:cNvContentPartPr/>
                <p14:nvPr/>
              </p14:nvContentPartPr>
              <p14:xfrm>
                <a:off x="7377480" y="180240"/>
                <a:ext cx="234360" cy="61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1FD9DC3-BBC1-4A8A-8C6C-05F0AD68F4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73160" y="175920"/>
                  <a:ext cx="243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DDD0F5C-13F5-4604-905B-A0F944D7ACE2}"/>
                    </a:ext>
                  </a:extLst>
                </p14:cNvPr>
                <p14:cNvContentPartPr/>
                <p14:nvPr/>
              </p14:nvContentPartPr>
              <p14:xfrm>
                <a:off x="7663320" y="159720"/>
                <a:ext cx="132480" cy="110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DDD0F5C-13F5-4604-905B-A0F944D7ACE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59000" y="155400"/>
                  <a:ext cx="141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5A49D51-63C9-4D9F-AB36-A506D0A528D3}"/>
                    </a:ext>
                  </a:extLst>
                </p14:cNvPr>
                <p14:cNvContentPartPr/>
                <p14:nvPr/>
              </p14:nvContentPartPr>
              <p14:xfrm>
                <a:off x="7800480" y="117960"/>
                <a:ext cx="73800" cy="152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5A49D51-63C9-4D9F-AB36-A506D0A528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96160" y="113640"/>
                  <a:ext cx="82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E7E2DD8-71D6-473A-B0A5-F24ECACDBD91}"/>
                    </a:ext>
                  </a:extLst>
                </p14:cNvPr>
                <p14:cNvContentPartPr/>
                <p14:nvPr/>
              </p14:nvContentPartPr>
              <p14:xfrm>
                <a:off x="7867800" y="187800"/>
                <a:ext cx="82440" cy="104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E7E2DD8-71D6-473A-B0A5-F24ECACDBD9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63480" y="183480"/>
                  <a:ext cx="91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1A7B895-4C39-46F5-9D4F-53FCC2E6CEB6}"/>
                    </a:ext>
                  </a:extLst>
                </p14:cNvPr>
                <p14:cNvContentPartPr/>
                <p14:nvPr/>
              </p14:nvContentPartPr>
              <p14:xfrm>
                <a:off x="7953120" y="124800"/>
                <a:ext cx="107280" cy="154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1A7B895-4C39-46F5-9D4F-53FCC2E6CE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48800" y="120480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40E72B3-7A7C-400C-890D-640E0AAFC2F3}"/>
                    </a:ext>
                  </a:extLst>
                </p14:cNvPr>
                <p14:cNvContentPartPr/>
                <p14:nvPr/>
              </p14:nvContentPartPr>
              <p14:xfrm>
                <a:off x="8133480" y="200400"/>
                <a:ext cx="131760" cy="91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40E72B3-7A7C-400C-890D-640E0AAFC2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29160" y="196080"/>
                  <a:ext cx="140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34B315-F747-4766-80DF-22776595DECA}"/>
                    </a:ext>
                  </a:extLst>
                </p14:cNvPr>
                <p14:cNvContentPartPr/>
                <p14:nvPr/>
              </p14:nvContentPartPr>
              <p14:xfrm>
                <a:off x="8246160" y="170520"/>
                <a:ext cx="35280" cy="262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34B315-F747-4766-80DF-22776595DE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41840" y="166200"/>
                  <a:ext cx="4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C474056-F4F9-46A8-BDB6-30705C0DB3D4}"/>
                    </a:ext>
                  </a:extLst>
                </p14:cNvPr>
                <p14:cNvContentPartPr/>
                <p14:nvPr/>
              </p14:nvContentPartPr>
              <p14:xfrm>
                <a:off x="8298000" y="150000"/>
                <a:ext cx="292680" cy="254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C474056-F4F9-46A8-BDB6-30705C0DB3D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3680" y="145680"/>
                  <a:ext cx="3013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47B8471-B7A1-46DD-BE22-B2B21D13D6AE}"/>
                  </a:ext>
                </a:extLst>
              </p14:cNvPr>
              <p14:cNvContentPartPr/>
              <p14:nvPr/>
            </p14:nvContentPartPr>
            <p14:xfrm>
              <a:off x="8656560" y="822480"/>
              <a:ext cx="18720" cy="133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47B8471-B7A1-46DD-BE22-B2B21D13D6A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652240" y="818160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8AB7E4F2-682D-4F11-8A5E-69379CA7E078}"/>
                  </a:ext>
                </a:extLst>
              </p14:cNvPr>
              <p14:cNvContentPartPr/>
              <p14:nvPr/>
            </p14:nvContentPartPr>
            <p14:xfrm>
              <a:off x="5099400" y="2325840"/>
              <a:ext cx="164160" cy="151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8AB7E4F2-682D-4F11-8A5E-69379CA7E07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095080" y="2321520"/>
                <a:ext cx="172800" cy="1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1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8520224" y="0"/>
                <a:ext cx="3671776" cy="2055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38" tIns="42452" rIns="81638" bIns="42452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Haushaltsoptimum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Güternachfrage</a:t>
                </a: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 err="1">
                    <a:solidFill>
                      <a:srgbClr val="000000"/>
                    </a:solidFill>
                  </a:rPr>
                  <a:t>Nutzenfkt</a:t>
                </a:r>
                <a:r>
                  <a:rPr lang="de-DE" sz="1600" dirty="0">
                    <a:solidFill>
                      <a:srgbClr val="00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Budget = Güterausgaben</a:t>
                </a: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16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16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0224" y="0"/>
                <a:ext cx="3671776" cy="2055503"/>
              </a:xfrm>
              <a:prstGeom prst="rect">
                <a:avLst/>
              </a:prstGeom>
              <a:blipFill>
                <a:blip r:embed="rId3"/>
                <a:stretch>
                  <a:fillRect l="-1163" t="-1187" b="-2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68E76914-9FF7-4EAE-AA59-35254EA50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136" y="0"/>
                <a:ext cx="3494566" cy="304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38" tIns="42452" rIns="81638" bIns="42452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Konsum-Freizeit-Entscheidung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Arbeitsangebot</a:t>
                </a:r>
              </a:p>
              <a:p>
                <a:pPr eaLnBrk="1" hangingPunct="1">
                  <a:buSzPct val="100000"/>
                  <a:defRPr/>
                </a:pPr>
                <a:endParaRPr lang="de-DE" sz="1600" b="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b="0" dirty="0" err="1">
                    <a:solidFill>
                      <a:srgbClr val="000000"/>
                    </a:solidFill>
                  </a:rPr>
                  <a:t>Nutzenfkt</a:t>
                </a:r>
                <a:r>
                  <a:rPr lang="de-DE" sz="1600" b="0" dirty="0">
                    <a:solidFill>
                      <a:srgbClr val="000000"/>
                    </a:solidFill>
                  </a:rPr>
                  <a:t>.	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de-DE" sz="1600" b="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Konsumausgaben = Arbeitseinkommen</a:t>
                </a: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𝑝𝑐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</m:oMath>
                  </m:oMathPara>
                </a14:m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Zeit = Arbeitszeit + Freizeit</a:t>
                </a: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68E76914-9FF7-4EAE-AA59-35254EA50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36" y="0"/>
                <a:ext cx="3494566" cy="3040388"/>
              </a:xfrm>
              <a:prstGeom prst="rect">
                <a:avLst/>
              </a:prstGeom>
              <a:blipFill>
                <a:blip r:embed="rId4"/>
                <a:stretch>
                  <a:fillRect l="-1396" t="-802" b="-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21BE9A63-48B7-4A10-BBC3-65848749C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1" y="0"/>
                <a:ext cx="3494566" cy="304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38" tIns="42452" rIns="81638" bIns="42452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Intertemporale Konsumentscheidung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Kapitalangebot</a:t>
                </a:r>
              </a:p>
              <a:p>
                <a:pPr eaLnBrk="1" hangingPunct="1">
                  <a:buSzPct val="100000"/>
                  <a:defRPr/>
                </a:pPr>
                <a:endParaRPr lang="de-DE" sz="1600" b="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b="0" dirty="0" err="1">
                    <a:solidFill>
                      <a:srgbClr val="000000"/>
                    </a:solidFill>
                  </a:rPr>
                  <a:t>Nutzenfkt</a:t>
                </a:r>
                <a:r>
                  <a:rPr lang="de-DE" sz="1600" b="0" dirty="0">
                    <a:solidFill>
                      <a:srgbClr val="000000"/>
                    </a:solidFill>
                  </a:rPr>
                  <a:t>.	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sz="1600" b="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Budget = Konsum + Sparen</a:t>
                </a: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eaLnBrk="1" hangingPunct="1">
                  <a:buSzPct val="100000"/>
                  <a:defRPr/>
                </a:pPr>
                <a:r>
                  <a:rPr lang="de-DE" sz="1600" dirty="0">
                    <a:solidFill>
                      <a:srgbClr val="000000"/>
                    </a:solidFill>
                  </a:rPr>
                  <a:t>Sparen + Rendite = Konsum morgen</a:t>
                </a:r>
              </a:p>
              <a:p>
                <a:pPr eaLnBrk="1" hangingPunct="1">
                  <a:buSzPct val="100000"/>
                  <a:defRPr/>
                </a:pPr>
                <a:endParaRPr lang="de-DE" sz="1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de-DE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21BE9A63-48B7-4A10-BBC3-65848749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0"/>
                <a:ext cx="3494566" cy="3040388"/>
              </a:xfrm>
              <a:prstGeom prst="rect">
                <a:avLst/>
              </a:prstGeom>
              <a:blipFill>
                <a:blip r:embed="rId5"/>
                <a:stretch>
                  <a:fillRect l="-1396" t="-802" b="-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746D7E-C5B5-448B-8C73-E3D00FACB176}"/>
              </a:ext>
            </a:extLst>
          </p:cNvPr>
          <p:cNvGrpSpPr/>
          <p:nvPr/>
        </p:nvGrpSpPr>
        <p:grpSpPr>
          <a:xfrm>
            <a:off x="1768680" y="656160"/>
            <a:ext cx="286920" cy="119160"/>
            <a:chOff x="1768680" y="656160"/>
            <a:chExt cx="2869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70FA41-79CE-4271-A91C-D0C8733CA49B}"/>
                    </a:ext>
                  </a:extLst>
                </p14:cNvPr>
                <p14:cNvContentPartPr/>
                <p14:nvPr/>
              </p14:nvContentPartPr>
              <p14:xfrm>
                <a:off x="1810440" y="656160"/>
                <a:ext cx="7560" cy="118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70FA41-79CE-4271-A91C-D0C8733CA4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6120" y="651840"/>
                  <a:ext cx="16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343463F-785C-4A53-8D10-7AE8D772A000}"/>
                    </a:ext>
                  </a:extLst>
                </p14:cNvPr>
                <p14:cNvContentPartPr/>
                <p14:nvPr/>
              </p14:nvContentPartPr>
              <p14:xfrm>
                <a:off x="1768680" y="705120"/>
                <a:ext cx="92520" cy="18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343463F-785C-4A53-8D10-7AE8D772A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4360" y="700800"/>
                  <a:ext cx="10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8F77B2A-C1E5-4B3E-9A53-EC478BA88B10}"/>
                    </a:ext>
                  </a:extLst>
                </p14:cNvPr>
                <p14:cNvContentPartPr/>
                <p14:nvPr/>
              </p14:nvContentPartPr>
              <p14:xfrm>
                <a:off x="2010960" y="668400"/>
                <a:ext cx="10440" cy="106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8F77B2A-C1E5-4B3E-9A53-EC478BA88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6640" y="664080"/>
                  <a:ext cx="1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84FFA46-9CEB-400F-84D8-4F7A8F5283BC}"/>
                    </a:ext>
                  </a:extLst>
                </p14:cNvPr>
                <p14:cNvContentPartPr/>
                <p14:nvPr/>
              </p14:nvContentPartPr>
              <p14:xfrm>
                <a:off x="1972800" y="709080"/>
                <a:ext cx="82800" cy="20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84FFA46-9CEB-400F-84D8-4F7A8F5283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8480" y="704760"/>
                  <a:ext cx="914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C491E70-6A9B-41F4-8550-15AC20C910AC}"/>
                  </a:ext>
                </a:extLst>
              </p14:cNvPr>
              <p14:cNvContentPartPr/>
              <p14:nvPr/>
            </p14:nvContentPartPr>
            <p14:xfrm>
              <a:off x="1923480" y="2046840"/>
              <a:ext cx="351360" cy="7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C491E70-6A9B-41F4-8550-15AC20C910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9160" y="2042520"/>
                <a:ext cx="360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826BA00-D145-44EE-A374-42EF3D746A5D}"/>
                  </a:ext>
                </a:extLst>
              </p14:cNvPr>
              <p14:cNvContentPartPr/>
              <p14:nvPr/>
            </p14:nvContentPartPr>
            <p14:xfrm>
              <a:off x="1460880" y="2039640"/>
              <a:ext cx="242640" cy="31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826BA00-D145-44EE-A374-42EF3D746A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56560" y="2035320"/>
                <a:ext cx="251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07F82F6-EEE8-4A37-848D-6A863EEA7EE1}"/>
                  </a:ext>
                </a:extLst>
              </p14:cNvPr>
              <p14:cNvContentPartPr/>
              <p14:nvPr/>
            </p14:nvContentPartPr>
            <p14:xfrm>
              <a:off x="1422000" y="3000120"/>
              <a:ext cx="138240" cy="35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07F82F6-EEE8-4A37-848D-6A863EEA7E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7680" y="2995800"/>
                <a:ext cx="146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AA513EC-6F04-4DBE-8E8B-6615364951BC}"/>
                  </a:ext>
                </a:extLst>
              </p14:cNvPr>
              <p14:cNvContentPartPr/>
              <p14:nvPr/>
            </p14:nvContentPartPr>
            <p14:xfrm>
              <a:off x="1811160" y="3003720"/>
              <a:ext cx="96480" cy="30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AA513EC-6F04-4DBE-8E8B-661536495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06840" y="2999400"/>
                <a:ext cx="105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21B4FA1-908F-4EAB-A74C-808FFDC7C721}"/>
                  </a:ext>
                </a:extLst>
              </p14:cNvPr>
              <p14:cNvContentPartPr/>
              <p14:nvPr/>
            </p14:nvContentPartPr>
            <p14:xfrm>
              <a:off x="2119320" y="3050160"/>
              <a:ext cx="128160" cy="3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21B4FA1-908F-4EAB-A74C-808FFDC7C7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5000" y="3045840"/>
                <a:ext cx="13680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C4384D-C41D-41D4-9283-E6909DC946E9}"/>
              </a:ext>
            </a:extLst>
          </p:cNvPr>
          <p:cNvGrpSpPr/>
          <p:nvPr/>
        </p:nvGrpSpPr>
        <p:grpSpPr>
          <a:xfrm>
            <a:off x="2264040" y="1833360"/>
            <a:ext cx="183240" cy="113760"/>
            <a:chOff x="2264040" y="1833360"/>
            <a:chExt cx="18324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E738C1-B4C7-4ED4-A66B-0C155A70E6ED}"/>
                    </a:ext>
                  </a:extLst>
                </p14:cNvPr>
                <p14:cNvContentPartPr/>
                <p14:nvPr/>
              </p14:nvContentPartPr>
              <p14:xfrm>
                <a:off x="2320200" y="1888800"/>
                <a:ext cx="127080" cy="9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E738C1-B4C7-4ED4-A66B-0C155A70E6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5880" y="1884480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C97239-BCD6-4359-9462-C105C375C4D7}"/>
                    </a:ext>
                  </a:extLst>
                </p14:cNvPr>
                <p14:cNvContentPartPr/>
                <p14:nvPr/>
              </p14:nvContentPartPr>
              <p14:xfrm>
                <a:off x="2264040" y="1833360"/>
                <a:ext cx="126000" cy="113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C97239-BCD6-4359-9462-C105C375C4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9720" y="1829040"/>
                  <a:ext cx="1346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58DDE09-1F3A-4267-994F-814D2608A14F}"/>
              </a:ext>
            </a:extLst>
          </p:cNvPr>
          <p:cNvGrpSpPr/>
          <p:nvPr/>
        </p:nvGrpSpPr>
        <p:grpSpPr>
          <a:xfrm>
            <a:off x="2673720" y="1652280"/>
            <a:ext cx="1043640" cy="972360"/>
            <a:chOff x="2673720" y="1652280"/>
            <a:chExt cx="1043640" cy="9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AABEF2F-AE3E-400F-A6C0-B1AB38210B25}"/>
                    </a:ext>
                  </a:extLst>
                </p14:cNvPr>
                <p14:cNvContentPartPr/>
                <p14:nvPr/>
              </p14:nvContentPartPr>
              <p14:xfrm>
                <a:off x="3518280" y="1845960"/>
                <a:ext cx="17280" cy="1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AABEF2F-AE3E-400F-A6C0-B1AB38210B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3960" y="1841640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89F75BF-4814-414D-82D6-91FAB1109C4C}"/>
                    </a:ext>
                  </a:extLst>
                </p14:cNvPr>
                <p14:cNvContentPartPr/>
                <p14:nvPr/>
              </p14:nvContentPartPr>
              <p14:xfrm>
                <a:off x="3620880" y="1755960"/>
                <a:ext cx="96480" cy="118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89F75BF-4814-414D-82D6-91FAB1109C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16560" y="1751640"/>
                  <a:ext cx="105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047843-07B6-467B-ADB4-F3F67EF4374A}"/>
                    </a:ext>
                  </a:extLst>
                </p14:cNvPr>
                <p14:cNvContentPartPr/>
                <p14:nvPr/>
              </p14:nvContentPartPr>
              <p14:xfrm>
                <a:off x="2673720" y="1797720"/>
                <a:ext cx="111240" cy="148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047843-07B6-467B-ADB4-F3F67EF437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9400" y="1793400"/>
                  <a:ext cx="119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41E7585-7105-457B-AFDD-13D34485BB8E}"/>
                    </a:ext>
                  </a:extLst>
                </p14:cNvPr>
                <p14:cNvContentPartPr/>
                <p14:nvPr/>
              </p14:nvContentPartPr>
              <p14:xfrm>
                <a:off x="2862720" y="1855320"/>
                <a:ext cx="120600" cy="4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41E7585-7105-457B-AFDD-13D34485BB8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8400" y="1851000"/>
                  <a:ext cx="129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2A57187-A91A-4561-AFD6-910EC13F9737}"/>
                    </a:ext>
                  </a:extLst>
                </p14:cNvPr>
                <p14:cNvContentPartPr/>
                <p14:nvPr/>
              </p14:nvContentPartPr>
              <p14:xfrm>
                <a:off x="2883240" y="1893840"/>
                <a:ext cx="100440" cy="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2A57187-A91A-4561-AFD6-910EC13F97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8920" y="1889520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BEBC704-ECF6-42ED-8CF1-B2DE964CD140}"/>
                    </a:ext>
                  </a:extLst>
                </p14:cNvPr>
                <p14:cNvContentPartPr/>
                <p14:nvPr/>
              </p14:nvContentPartPr>
              <p14:xfrm>
                <a:off x="3168720" y="1652280"/>
                <a:ext cx="111240" cy="141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BEBC704-ECF6-42ED-8CF1-B2DE964CD1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4400" y="1647960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6D7B6F7-53DF-415D-BF56-F75681DCBBCB}"/>
                    </a:ext>
                  </a:extLst>
                </p14:cNvPr>
                <p14:cNvContentPartPr/>
                <p14:nvPr/>
              </p14:nvContentPartPr>
              <p14:xfrm>
                <a:off x="3106080" y="1826160"/>
                <a:ext cx="304560" cy="42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6D7B6F7-53DF-415D-BF56-F75681DCBB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1760" y="1821840"/>
                  <a:ext cx="31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17DB53F-AE06-4CBB-9624-C74C97F5A570}"/>
                    </a:ext>
                  </a:extLst>
                </p14:cNvPr>
                <p14:cNvContentPartPr/>
                <p14:nvPr/>
              </p14:nvContentPartPr>
              <p14:xfrm>
                <a:off x="3183120" y="1939200"/>
                <a:ext cx="111240" cy="57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17DB53F-AE06-4CBB-9624-C74C97F5A5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8800" y="1934880"/>
                  <a:ext cx="119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5029E0B-6324-433C-8CEA-10073882BB4C}"/>
                    </a:ext>
                  </a:extLst>
                </p14:cNvPr>
                <p14:cNvContentPartPr/>
                <p14:nvPr/>
              </p14:nvContentPartPr>
              <p14:xfrm>
                <a:off x="3150000" y="2041080"/>
                <a:ext cx="144000" cy="1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5029E0B-6324-433C-8CEA-10073882BB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5680" y="2036760"/>
                  <a:ext cx="15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B02E992-4288-44B3-96BE-7110C0DDDB64}"/>
                    </a:ext>
                  </a:extLst>
                </p14:cNvPr>
                <p14:cNvContentPartPr/>
                <p14:nvPr/>
              </p14:nvContentPartPr>
              <p14:xfrm>
                <a:off x="3212640" y="2106240"/>
                <a:ext cx="77040" cy="10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B02E992-4288-44B3-96BE-7110C0DDDB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8320" y="2101920"/>
                  <a:ext cx="85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40330D3-DFDB-42E7-9467-AA1CA14E8E77}"/>
                    </a:ext>
                  </a:extLst>
                </p14:cNvPr>
                <p14:cNvContentPartPr/>
                <p14:nvPr/>
              </p14:nvContentPartPr>
              <p14:xfrm>
                <a:off x="3085920" y="1896000"/>
                <a:ext cx="306720" cy="444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0330D3-DFDB-42E7-9467-AA1CA14E8E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1600" y="1891680"/>
                  <a:ext cx="315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A54B66D-23F7-4479-82B7-1CCF10E98D35}"/>
                    </a:ext>
                  </a:extLst>
                </p14:cNvPr>
                <p14:cNvContentPartPr/>
                <p14:nvPr/>
              </p14:nvContentPartPr>
              <p14:xfrm>
                <a:off x="3322080" y="2351400"/>
                <a:ext cx="36720" cy="53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A54B66D-23F7-4479-82B7-1CCF10E98D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7760" y="2347080"/>
                  <a:ext cx="4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58D7ED3-A500-42CD-9D23-41359430D303}"/>
                    </a:ext>
                  </a:extLst>
                </p14:cNvPr>
                <p14:cNvContentPartPr/>
                <p14:nvPr/>
              </p14:nvContentPartPr>
              <p14:xfrm>
                <a:off x="3276720" y="2293440"/>
                <a:ext cx="95040" cy="89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58D7ED3-A500-42CD-9D23-41359430D3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2400" y="2289120"/>
                  <a:ext cx="103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DA6F88-F3E8-4755-8DA3-E2B48E304343}"/>
                    </a:ext>
                  </a:extLst>
                </p14:cNvPr>
                <p14:cNvContentPartPr/>
                <p14:nvPr/>
              </p14:nvContentPartPr>
              <p14:xfrm>
                <a:off x="3206160" y="2527800"/>
                <a:ext cx="23760" cy="96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DA6F88-F3E8-4755-8DA3-E2B48E3043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01840" y="2523480"/>
                  <a:ext cx="3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D6FB32-B6C0-4BFA-9F76-0D44EA38CD07}"/>
                    </a:ext>
                  </a:extLst>
                </p14:cNvPr>
                <p14:cNvContentPartPr/>
                <p14:nvPr/>
              </p14:nvContentPartPr>
              <p14:xfrm>
                <a:off x="3183120" y="2504760"/>
                <a:ext cx="110880" cy="97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D6FB32-B6C0-4BFA-9F76-0D44EA38CD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78800" y="2500440"/>
                  <a:ext cx="11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1095B9-9344-418B-BE39-FB721E28D794}"/>
                    </a:ext>
                  </a:extLst>
                </p14:cNvPr>
                <p14:cNvContentPartPr/>
                <p14:nvPr/>
              </p14:nvContentPartPr>
              <p14:xfrm>
                <a:off x="3292560" y="2508000"/>
                <a:ext cx="56520" cy="5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1095B9-9344-418B-BE39-FB721E28D7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88240" y="2503680"/>
                  <a:ext cx="65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4AD6D4-E8AA-4128-9971-3F46AD8474A8}"/>
                    </a:ext>
                  </a:extLst>
                </p14:cNvPr>
                <p14:cNvContentPartPr/>
                <p14:nvPr/>
              </p14:nvContentPartPr>
              <p14:xfrm>
                <a:off x="3369240" y="2491800"/>
                <a:ext cx="56880" cy="53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4AD6D4-E8AA-4128-9971-3F46AD8474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64920" y="2487480"/>
                  <a:ext cx="65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C1D7231-35E4-4DEF-A77C-CB20E7C551C8}"/>
                    </a:ext>
                  </a:extLst>
                </p14:cNvPr>
                <p14:cNvContentPartPr/>
                <p14:nvPr/>
              </p14:nvContentPartPr>
              <p14:xfrm>
                <a:off x="3403440" y="2405400"/>
                <a:ext cx="47160" cy="127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C1D7231-35E4-4DEF-A77C-CB20E7C551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9120" y="2401080"/>
                  <a:ext cx="5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3920B48-7D6E-4E54-831A-78380E2B1CD5}"/>
                    </a:ext>
                  </a:extLst>
                </p14:cNvPr>
                <p14:cNvContentPartPr/>
                <p14:nvPr/>
              </p14:nvContentPartPr>
              <p14:xfrm>
                <a:off x="3431520" y="2383080"/>
                <a:ext cx="56520" cy="129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3920B48-7D6E-4E54-831A-78380E2B1C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7200" y="2378760"/>
                  <a:ext cx="65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6B0F0AD-1B73-498A-9EF3-8E09C2ACB57E}"/>
                    </a:ext>
                  </a:extLst>
                </p14:cNvPr>
                <p14:cNvContentPartPr/>
                <p14:nvPr/>
              </p14:nvContentPartPr>
              <p14:xfrm>
                <a:off x="3497400" y="2431680"/>
                <a:ext cx="36000" cy="64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6B0F0AD-1B73-498A-9EF3-8E09C2ACB5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93080" y="2427360"/>
                  <a:ext cx="44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6F4FAD-ACF3-450A-B1A3-C90B891AE292}"/>
                    </a:ext>
                  </a:extLst>
                </p14:cNvPr>
                <p14:cNvContentPartPr/>
                <p14:nvPr/>
              </p14:nvContentPartPr>
              <p14:xfrm>
                <a:off x="3514320" y="2349600"/>
                <a:ext cx="91800" cy="120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6F4FAD-ACF3-450A-B1A3-C90B891AE2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10000" y="2345280"/>
                  <a:ext cx="100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A06FAF1-02E5-41C2-8D92-26B153A28236}"/>
                    </a:ext>
                  </a:extLst>
                </p14:cNvPr>
                <p14:cNvContentPartPr/>
                <p14:nvPr/>
              </p14:nvContentPartPr>
              <p14:xfrm>
                <a:off x="3606120" y="2377320"/>
                <a:ext cx="82440" cy="57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A06FAF1-02E5-41C2-8D92-26B153A282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01800" y="2373000"/>
                  <a:ext cx="910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8CBDA62-6FD3-4ACF-A9D8-DBAC445E2FAD}"/>
              </a:ext>
            </a:extLst>
          </p:cNvPr>
          <p:cNvGrpSpPr/>
          <p:nvPr/>
        </p:nvGrpSpPr>
        <p:grpSpPr>
          <a:xfrm>
            <a:off x="1899000" y="2038920"/>
            <a:ext cx="868680" cy="706320"/>
            <a:chOff x="1899000" y="2038920"/>
            <a:chExt cx="868680" cy="7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F7D2208-0E1B-47E1-BE7A-96EA433B2920}"/>
                    </a:ext>
                  </a:extLst>
                </p14:cNvPr>
                <p14:cNvContentPartPr/>
                <p14:nvPr/>
              </p14:nvContentPartPr>
              <p14:xfrm>
                <a:off x="1943280" y="2038920"/>
                <a:ext cx="824400" cy="657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F7D2208-0E1B-47E1-BE7A-96EA433B29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8960" y="2034600"/>
                  <a:ext cx="83304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E21AE17-9A9C-4293-A936-9D019BB66137}"/>
                    </a:ext>
                  </a:extLst>
                </p14:cNvPr>
                <p14:cNvContentPartPr/>
                <p14:nvPr/>
              </p14:nvContentPartPr>
              <p14:xfrm>
                <a:off x="1899000" y="2614560"/>
                <a:ext cx="107640" cy="130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E21AE17-9A9C-4293-A936-9D019BB661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94680" y="2610240"/>
                  <a:ext cx="1162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8BC40D0-F219-4964-8E3A-FB51CA0DE665}"/>
              </a:ext>
            </a:extLst>
          </p:cNvPr>
          <p:cNvGrpSpPr/>
          <p:nvPr/>
        </p:nvGrpSpPr>
        <p:grpSpPr>
          <a:xfrm>
            <a:off x="5565240" y="694680"/>
            <a:ext cx="90000" cy="83880"/>
            <a:chOff x="5565240" y="694680"/>
            <a:chExt cx="9000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A68FD94-C770-4BC6-B0DD-A647FE5A9C75}"/>
                    </a:ext>
                  </a:extLst>
                </p14:cNvPr>
                <p14:cNvContentPartPr/>
                <p14:nvPr/>
              </p14:nvContentPartPr>
              <p14:xfrm>
                <a:off x="5605560" y="694680"/>
                <a:ext cx="2880" cy="83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A68FD94-C770-4BC6-B0DD-A647FE5A9C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01240" y="690360"/>
                  <a:ext cx="1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683C1DA-96BC-49E6-86BE-DC4D27A6D077}"/>
                    </a:ext>
                  </a:extLst>
                </p14:cNvPr>
                <p14:cNvContentPartPr/>
                <p14:nvPr/>
              </p14:nvContentPartPr>
              <p14:xfrm>
                <a:off x="5565240" y="735000"/>
                <a:ext cx="90000" cy="7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683C1DA-96BC-49E6-86BE-DC4D27A6D0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60920" y="730680"/>
                  <a:ext cx="9864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6AF9921-0A7E-432F-B858-D58931283ACC}"/>
              </a:ext>
            </a:extLst>
          </p:cNvPr>
          <p:cNvGrpSpPr/>
          <p:nvPr/>
        </p:nvGrpSpPr>
        <p:grpSpPr>
          <a:xfrm>
            <a:off x="5809680" y="674880"/>
            <a:ext cx="70560" cy="91800"/>
            <a:chOff x="5809680" y="674880"/>
            <a:chExt cx="7056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4940DC6-4CA2-4360-9CF5-26C0A69F8418}"/>
                    </a:ext>
                  </a:extLst>
                </p14:cNvPr>
                <p14:cNvContentPartPr/>
                <p14:nvPr/>
              </p14:nvContentPartPr>
              <p14:xfrm>
                <a:off x="5841720" y="674880"/>
                <a:ext cx="10440" cy="91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4940DC6-4CA2-4360-9CF5-26C0A69F84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37400" y="670560"/>
                  <a:ext cx="19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69515D4-C217-42C0-957C-9B9666E7ED22}"/>
                    </a:ext>
                  </a:extLst>
                </p14:cNvPr>
                <p14:cNvContentPartPr/>
                <p14:nvPr/>
              </p14:nvContentPartPr>
              <p14:xfrm>
                <a:off x="5809680" y="722400"/>
                <a:ext cx="70560" cy="16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69515D4-C217-42C0-957C-9B9666E7ED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5360" y="718080"/>
                  <a:ext cx="79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6309536-F4EA-4722-99C0-E65409361A92}"/>
                  </a:ext>
                </a:extLst>
              </p14:cNvPr>
              <p14:cNvContentPartPr/>
              <p14:nvPr/>
            </p14:nvContentPartPr>
            <p14:xfrm>
              <a:off x="5067360" y="2023800"/>
              <a:ext cx="227880" cy="64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6309536-F4EA-4722-99C0-E65409361A9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63040" y="2019480"/>
                <a:ext cx="236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8492BC8-BEFC-49F2-A163-A4F3F4F0D5E9}"/>
                  </a:ext>
                </a:extLst>
              </p14:cNvPr>
              <p14:cNvContentPartPr/>
              <p14:nvPr/>
            </p14:nvContentPartPr>
            <p14:xfrm>
              <a:off x="5408640" y="2957640"/>
              <a:ext cx="85680" cy="115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8492BC8-BEFC-49F2-A163-A4F3F4F0D5E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04320" y="2953320"/>
                <a:ext cx="94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EA54628-4D17-48DD-8E48-2637F72D713B}"/>
                  </a:ext>
                </a:extLst>
              </p14:cNvPr>
              <p14:cNvContentPartPr/>
              <p14:nvPr/>
            </p14:nvContentPartPr>
            <p14:xfrm>
              <a:off x="6021000" y="3013800"/>
              <a:ext cx="190800" cy="126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EA54628-4D17-48DD-8E48-2637F72D713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016680" y="3009480"/>
                <a:ext cx="1994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571C650-8347-41E9-806B-C626515E6C75}"/>
              </a:ext>
            </a:extLst>
          </p:cNvPr>
          <p:cNvGrpSpPr/>
          <p:nvPr/>
        </p:nvGrpSpPr>
        <p:grpSpPr>
          <a:xfrm>
            <a:off x="4745520" y="2836320"/>
            <a:ext cx="152640" cy="100440"/>
            <a:chOff x="4745520" y="2836320"/>
            <a:chExt cx="15264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E240F8F-5A97-4739-B2AB-9553109087F6}"/>
                    </a:ext>
                  </a:extLst>
                </p14:cNvPr>
                <p14:cNvContentPartPr/>
                <p14:nvPr/>
              </p14:nvContentPartPr>
              <p14:xfrm>
                <a:off x="4820040" y="2888160"/>
                <a:ext cx="78120" cy="4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E240F8F-5A97-4739-B2AB-9553109087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15720" y="2883840"/>
                  <a:ext cx="86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9E10ED-4180-485D-8B02-95A89B362C0E}"/>
                    </a:ext>
                  </a:extLst>
                </p14:cNvPr>
                <p14:cNvContentPartPr/>
                <p14:nvPr/>
              </p14:nvContentPartPr>
              <p14:xfrm>
                <a:off x="4745520" y="2836320"/>
                <a:ext cx="114480" cy="100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9E10ED-4180-485D-8B02-95A89B362C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41200" y="2832000"/>
                  <a:ext cx="1231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B44C1F7-ECF6-4D51-BC50-6DF9907C53FE}"/>
              </a:ext>
            </a:extLst>
          </p:cNvPr>
          <p:cNvGrpSpPr/>
          <p:nvPr/>
        </p:nvGrpSpPr>
        <p:grpSpPr>
          <a:xfrm>
            <a:off x="3723840" y="2703120"/>
            <a:ext cx="892440" cy="335160"/>
            <a:chOff x="3723840" y="2703120"/>
            <a:chExt cx="8924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37AC26-D211-4AF7-BD64-14D01793A088}"/>
                    </a:ext>
                  </a:extLst>
                </p14:cNvPr>
                <p14:cNvContentPartPr/>
                <p14:nvPr/>
              </p14:nvContentPartPr>
              <p14:xfrm>
                <a:off x="3723840" y="2824080"/>
                <a:ext cx="100800" cy="119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37AC26-D211-4AF7-BD64-14D01793A0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9520" y="2819760"/>
                  <a:ext cx="109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00B2E9-9E7B-44DC-B176-72AEF162A57E}"/>
                    </a:ext>
                  </a:extLst>
                </p14:cNvPr>
                <p14:cNvContentPartPr/>
                <p14:nvPr/>
              </p14:nvContentPartPr>
              <p14:xfrm>
                <a:off x="3807360" y="2920920"/>
                <a:ext cx="61200" cy="63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00B2E9-9E7B-44DC-B176-72AEF162A5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3040" y="2916600"/>
                  <a:ext cx="69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EC62E1B-CE7D-4C70-8AF4-4D7B5D6A6B2D}"/>
                    </a:ext>
                  </a:extLst>
                </p14:cNvPr>
                <p14:cNvContentPartPr/>
                <p14:nvPr/>
              </p14:nvContentPartPr>
              <p14:xfrm>
                <a:off x="3918960" y="2877000"/>
                <a:ext cx="76680" cy="6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EC62E1B-CE7D-4C70-8AF4-4D7B5D6A6B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4640" y="2872680"/>
                  <a:ext cx="85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39B218-A821-45FB-8660-BD508DBAD53F}"/>
                    </a:ext>
                  </a:extLst>
                </p14:cNvPr>
                <p14:cNvContentPartPr/>
                <p14:nvPr/>
              </p14:nvContentPartPr>
              <p14:xfrm>
                <a:off x="3934800" y="2899680"/>
                <a:ext cx="65880" cy="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39B218-A821-45FB-8660-BD508DBAD5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0480" y="2895360"/>
                  <a:ext cx="74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1E52A12-A475-4011-BFAB-91114764EDF1}"/>
                    </a:ext>
                  </a:extLst>
                </p14:cNvPr>
                <p14:cNvContentPartPr/>
                <p14:nvPr/>
              </p14:nvContentPartPr>
              <p14:xfrm>
                <a:off x="4076280" y="2703120"/>
                <a:ext cx="124920" cy="118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1E52A12-A475-4011-BFAB-91114764ED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1960" y="2698800"/>
                  <a:ext cx="133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6631505-E59B-4435-8D76-6EAE012C8561}"/>
                    </a:ext>
                  </a:extLst>
                </p14:cNvPr>
                <p14:cNvContentPartPr/>
                <p14:nvPr/>
              </p14:nvContentPartPr>
              <p14:xfrm>
                <a:off x="4041000" y="2840640"/>
                <a:ext cx="266040" cy="22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6631505-E59B-4435-8D76-6EAE012C85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6680" y="2836320"/>
                  <a:ext cx="27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98E25DE-7129-4CFE-B801-6C676C92EF95}"/>
                    </a:ext>
                  </a:extLst>
                </p14:cNvPr>
                <p14:cNvContentPartPr/>
                <p14:nvPr/>
              </p14:nvContentPartPr>
              <p14:xfrm>
                <a:off x="3971880" y="2926320"/>
                <a:ext cx="101880" cy="111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98E25DE-7129-4CFE-B801-6C676C92EF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67560" y="2922000"/>
                  <a:ext cx="110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1EF1F1F-1CC0-4CB9-A0C8-CC10FDCB94C7}"/>
                    </a:ext>
                  </a:extLst>
                </p14:cNvPr>
                <p14:cNvContentPartPr/>
                <p14:nvPr/>
              </p14:nvContentPartPr>
              <p14:xfrm>
                <a:off x="4126680" y="2932080"/>
                <a:ext cx="18000" cy="88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1EF1F1F-1CC0-4CB9-A0C8-CC10FDCB94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22360" y="2927760"/>
                  <a:ext cx="2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82DDDAF-2A2C-4475-917F-8F220C4949EF}"/>
                    </a:ext>
                  </a:extLst>
                </p14:cNvPr>
                <p14:cNvContentPartPr/>
                <p14:nvPr/>
              </p14:nvContentPartPr>
              <p14:xfrm>
                <a:off x="4096080" y="2963400"/>
                <a:ext cx="88920" cy="19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82DDDAF-2A2C-4475-917F-8F220C4949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91760" y="2959080"/>
                  <a:ext cx="97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ACA9D91-877F-4398-9D76-97A7B7D72275}"/>
                    </a:ext>
                  </a:extLst>
                </p14:cNvPr>
                <p14:cNvContentPartPr/>
                <p14:nvPr/>
              </p14:nvContentPartPr>
              <p14:xfrm>
                <a:off x="4210560" y="2933880"/>
                <a:ext cx="101160" cy="85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ACA9D91-877F-4398-9D76-97A7B7D722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06240" y="2929560"/>
                  <a:ext cx="109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1D6E505-BF52-4105-AFA4-B21AE7B2F430}"/>
                    </a:ext>
                  </a:extLst>
                </p14:cNvPr>
                <p14:cNvContentPartPr/>
                <p14:nvPr/>
              </p14:nvContentPartPr>
              <p14:xfrm>
                <a:off x="4384440" y="2863320"/>
                <a:ext cx="14040" cy="9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1D6E505-BF52-4105-AFA4-B21AE7B2F4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0120" y="2859000"/>
                  <a:ext cx="22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A1246F9-0F63-48EF-8D05-DB228A6DFF44}"/>
                    </a:ext>
                  </a:extLst>
                </p14:cNvPr>
                <p14:cNvContentPartPr/>
                <p14:nvPr/>
              </p14:nvContentPartPr>
              <p14:xfrm>
                <a:off x="4468680" y="2781600"/>
                <a:ext cx="91800" cy="107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A1246F9-0F63-48EF-8D05-DB228A6DFF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4360" y="2777280"/>
                  <a:ext cx="100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886A6E8-EB84-4F2E-8FA3-2A83390C8D48}"/>
                    </a:ext>
                  </a:extLst>
                </p14:cNvPr>
                <p14:cNvContentPartPr/>
                <p14:nvPr/>
              </p14:nvContentPartPr>
              <p14:xfrm>
                <a:off x="4558320" y="2867280"/>
                <a:ext cx="57960" cy="95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886A6E8-EB84-4F2E-8FA3-2A83390C8D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54000" y="2862960"/>
                  <a:ext cx="666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802EC65-1868-466B-B693-730574A3CDA3}"/>
              </a:ext>
            </a:extLst>
          </p:cNvPr>
          <p:cNvGrpSpPr/>
          <p:nvPr/>
        </p:nvGrpSpPr>
        <p:grpSpPr>
          <a:xfrm>
            <a:off x="3916080" y="1557600"/>
            <a:ext cx="2257560" cy="1182600"/>
            <a:chOff x="3916080" y="1557600"/>
            <a:chExt cx="2257560" cy="11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9E5ADB9-C38E-4A2F-87C0-A963239942FF}"/>
                    </a:ext>
                  </a:extLst>
                </p14:cNvPr>
                <p14:cNvContentPartPr/>
                <p14:nvPr/>
              </p14:nvContentPartPr>
              <p14:xfrm>
                <a:off x="5605200" y="2033160"/>
                <a:ext cx="41040" cy="6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9E5ADB9-C38E-4A2F-87C0-A963239942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00880" y="2028840"/>
                  <a:ext cx="49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EAE8B40-35E8-41B0-B980-6424AB4C2E9E}"/>
                    </a:ext>
                  </a:extLst>
                </p14:cNvPr>
                <p14:cNvContentPartPr/>
                <p14:nvPr/>
              </p14:nvContentPartPr>
              <p14:xfrm>
                <a:off x="5547960" y="2034240"/>
                <a:ext cx="160560" cy="2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EAE8B40-35E8-41B0-B980-6424AB4C2E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3640" y="2029920"/>
                  <a:ext cx="169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C396DF7-4216-4439-B633-CC81A537C35D}"/>
                    </a:ext>
                  </a:extLst>
                </p14:cNvPr>
                <p14:cNvContentPartPr/>
                <p14:nvPr/>
              </p14:nvContentPartPr>
              <p14:xfrm>
                <a:off x="5965560" y="2028480"/>
                <a:ext cx="208080" cy="10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C396DF7-4216-4439-B633-CC81A537C3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61240" y="2024160"/>
                  <a:ext cx="216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9C4744D-B3F4-4A6A-9161-3C12B9E09AE0}"/>
                    </a:ext>
                  </a:extLst>
                </p14:cNvPr>
                <p14:cNvContentPartPr/>
                <p14:nvPr/>
              </p14:nvContentPartPr>
              <p14:xfrm>
                <a:off x="3916080" y="1707000"/>
                <a:ext cx="1366200" cy="1033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9C4744D-B3F4-4A6A-9161-3C12B9E09A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11760" y="1702680"/>
                  <a:ext cx="137484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1DE6B1-3E08-4AD5-8374-FD087524AEAD}"/>
                    </a:ext>
                  </a:extLst>
                </p14:cNvPr>
                <p14:cNvContentPartPr/>
                <p14:nvPr/>
              </p14:nvContentPartPr>
              <p14:xfrm>
                <a:off x="5222160" y="1557600"/>
                <a:ext cx="785880" cy="172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1DE6B1-3E08-4AD5-8374-FD087524AE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7840" y="1553280"/>
                  <a:ext cx="794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B08759-1A00-4CE7-99EA-1142FCD5C2B5}"/>
                    </a:ext>
                  </a:extLst>
                </p14:cNvPr>
                <p14:cNvContentPartPr/>
                <p14:nvPr/>
              </p14:nvContentPartPr>
              <p14:xfrm>
                <a:off x="5946480" y="1672440"/>
                <a:ext cx="132480" cy="105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B08759-1A00-4CE7-99EA-1142FCD5C2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42160" y="1668120"/>
                  <a:ext cx="1411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A7718D4-CC56-48B2-84EA-759A9D86C005}"/>
                  </a:ext>
                </a:extLst>
              </p14:cNvPr>
              <p14:cNvContentPartPr/>
              <p14:nvPr/>
            </p14:nvContentPartPr>
            <p14:xfrm>
              <a:off x="3884040" y="3379920"/>
              <a:ext cx="181080" cy="957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A7718D4-CC56-48B2-84EA-759A9D86C00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79720" y="3375600"/>
                <a:ext cx="189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32932471-BBBC-43AD-937B-40DA00D007E2}"/>
                  </a:ext>
                </a:extLst>
              </p14:cNvPr>
              <p14:cNvContentPartPr/>
              <p14:nvPr/>
            </p14:nvContentPartPr>
            <p14:xfrm>
              <a:off x="9576720" y="487320"/>
              <a:ext cx="1495440" cy="759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32932471-BBBC-43AD-937B-40DA00D007E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72400" y="483000"/>
                <a:ext cx="1504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640C12-85DB-4AC0-8D2E-FB5FD009F95E}"/>
                  </a:ext>
                </a:extLst>
              </p14:cNvPr>
              <p14:cNvContentPartPr/>
              <p14:nvPr/>
            </p14:nvContentPartPr>
            <p14:xfrm>
              <a:off x="9508680" y="1081320"/>
              <a:ext cx="821520" cy="244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640C12-85DB-4AC0-8D2E-FB5FD009F95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04360" y="1077000"/>
                <a:ext cx="8301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7480B3E7-6230-4A0C-BE9D-EC94F65739DE}"/>
              </a:ext>
            </a:extLst>
          </p:cNvPr>
          <p:cNvGrpSpPr/>
          <p:nvPr/>
        </p:nvGrpSpPr>
        <p:grpSpPr>
          <a:xfrm>
            <a:off x="9727560" y="719160"/>
            <a:ext cx="320760" cy="89640"/>
            <a:chOff x="9727560" y="719160"/>
            <a:chExt cx="32076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49D8FC2-4706-42A4-A41C-40E4C7D5FD5D}"/>
                    </a:ext>
                  </a:extLst>
                </p14:cNvPr>
                <p14:cNvContentPartPr/>
                <p14:nvPr/>
              </p14:nvContentPartPr>
              <p14:xfrm>
                <a:off x="9771120" y="722400"/>
                <a:ext cx="2160" cy="86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49D8FC2-4706-42A4-A41C-40E4C7D5FD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66800" y="718080"/>
                  <a:ext cx="10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FB59B6D-E1F2-440B-A565-4ADCF66C6449}"/>
                    </a:ext>
                  </a:extLst>
                </p14:cNvPr>
                <p14:cNvContentPartPr/>
                <p14:nvPr/>
              </p14:nvContentPartPr>
              <p14:xfrm>
                <a:off x="9727560" y="764520"/>
                <a:ext cx="87840" cy="10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FB59B6D-E1F2-440B-A565-4ADCF66C64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23240" y="760200"/>
                  <a:ext cx="96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2E76168-83B5-4DC0-86FD-39FEFBC91F71}"/>
                    </a:ext>
                  </a:extLst>
                </p14:cNvPr>
                <p14:cNvContentPartPr/>
                <p14:nvPr/>
              </p14:nvContentPartPr>
              <p14:xfrm>
                <a:off x="9991440" y="719160"/>
                <a:ext cx="12240" cy="77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2E76168-83B5-4DC0-86FD-39FEFBC91F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87120" y="714840"/>
                  <a:ext cx="20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02735CC-FC9B-45AD-A2E8-1881E86F70E4}"/>
                    </a:ext>
                  </a:extLst>
                </p14:cNvPr>
                <p14:cNvContentPartPr/>
                <p14:nvPr/>
              </p14:nvContentPartPr>
              <p14:xfrm>
                <a:off x="9945720" y="745440"/>
                <a:ext cx="102600" cy="15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02735CC-FC9B-45AD-A2E8-1881E86F70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41400" y="741120"/>
                  <a:ext cx="1112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4D91D5A-95A7-4748-9FAF-1A406410A086}"/>
                  </a:ext>
                </a:extLst>
              </p14:cNvPr>
              <p14:cNvContentPartPr/>
              <p14:nvPr/>
            </p14:nvContentPartPr>
            <p14:xfrm>
              <a:off x="9461520" y="2028840"/>
              <a:ext cx="158400" cy="5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4D91D5A-95A7-4748-9FAF-1A406410A08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457200" y="2024520"/>
                <a:ext cx="16704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A0F72FB-5C0D-493F-ACD0-36603D16ABCC}"/>
              </a:ext>
            </a:extLst>
          </p:cNvPr>
          <p:cNvGrpSpPr/>
          <p:nvPr/>
        </p:nvGrpSpPr>
        <p:grpSpPr>
          <a:xfrm>
            <a:off x="8748720" y="2167140"/>
            <a:ext cx="2144160" cy="203400"/>
            <a:chOff x="8748720" y="2167140"/>
            <a:chExt cx="21441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27D67AC-7E20-48AA-BE8A-BCE92EEABD3D}"/>
                    </a:ext>
                  </a:extLst>
                </p14:cNvPr>
                <p14:cNvContentPartPr/>
                <p14:nvPr/>
              </p14:nvContentPartPr>
              <p14:xfrm>
                <a:off x="8748720" y="2234100"/>
                <a:ext cx="149760" cy="95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27D67AC-7E20-48AA-BE8A-BCE92EEABD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4400" y="2229780"/>
                  <a:ext cx="158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B278691-6D6C-4723-84A1-3F2B4D96C408}"/>
                    </a:ext>
                  </a:extLst>
                </p14:cNvPr>
                <p14:cNvContentPartPr/>
                <p14:nvPr/>
              </p14:nvContentPartPr>
              <p14:xfrm>
                <a:off x="9090720" y="2242380"/>
                <a:ext cx="130320" cy="10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B278691-6D6C-4723-84A1-3F2B4D96C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6400" y="2238060"/>
                  <a:ext cx="138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6CA569A-D708-49A6-998E-E2FB252121B2}"/>
                    </a:ext>
                  </a:extLst>
                </p14:cNvPr>
                <p14:cNvContentPartPr/>
                <p14:nvPr/>
              </p14:nvContentPartPr>
              <p14:xfrm>
                <a:off x="9123480" y="2270820"/>
                <a:ext cx="104040" cy="14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6CA569A-D708-49A6-998E-E2FB252121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19160" y="2266140"/>
                  <a:ext cx="11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3F5DF74-9918-4438-8752-D50E0DD08D2C}"/>
                    </a:ext>
                  </a:extLst>
                </p14:cNvPr>
                <p14:cNvContentPartPr/>
                <p14:nvPr/>
              </p14:nvContentPartPr>
              <p14:xfrm>
                <a:off x="9390960" y="2201700"/>
                <a:ext cx="105840" cy="16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3F5DF74-9918-4438-8752-D50E0DD08D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86640" y="2197380"/>
                  <a:ext cx="114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D2A2574-A16A-4CD4-8DEF-D199B08796A3}"/>
                    </a:ext>
                  </a:extLst>
                </p14:cNvPr>
                <p14:cNvContentPartPr/>
                <p14:nvPr/>
              </p14:nvContentPartPr>
              <p14:xfrm>
                <a:off x="9515880" y="2249940"/>
                <a:ext cx="67320" cy="69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D2A2574-A16A-4CD4-8DEF-D199B08796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11560" y="2245620"/>
                  <a:ext cx="75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0CF8546-8E20-424E-B5A6-3E0DAAB95214}"/>
                    </a:ext>
                  </a:extLst>
                </p14:cNvPr>
                <p14:cNvContentPartPr/>
                <p14:nvPr/>
              </p14:nvContentPartPr>
              <p14:xfrm>
                <a:off x="9671400" y="2236980"/>
                <a:ext cx="11520" cy="2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0CF8546-8E20-424E-B5A6-3E0DAAB952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67080" y="2232660"/>
                  <a:ext cx="2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E3BF67-194D-4652-A3C7-F542B9C70FA0}"/>
                    </a:ext>
                  </a:extLst>
                </p14:cNvPr>
                <p14:cNvContentPartPr/>
                <p14:nvPr/>
              </p14:nvContentPartPr>
              <p14:xfrm>
                <a:off x="9765360" y="2188380"/>
                <a:ext cx="62640" cy="91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E3BF67-194D-4652-A3C7-F542B9C70F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61040" y="2184060"/>
                  <a:ext cx="71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F780C0-77BE-415E-85AF-6F0A44A8D924}"/>
                    </a:ext>
                  </a:extLst>
                </p14:cNvPr>
                <p14:cNvContentPartPr/>
                <p14:nvPr/>
              </p14:nvContentPartPr>
              <p14:xfrm>
                <a:off x="9772200" y="2199180"/>
                <a:ext cx="83880" cy="51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F780C0-77BE-415E-85AF-6F0A44A8D9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67880" y="2194860"/>
                  <a:ext cx="9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A4B767-8898-4D6B-B4BB-77253440D1FE}"/>
                    </a:ext>
                  </a:extLst>
                </p14:cNvPr>
                <p14:cNvContentPartPr/>
                <p14:nvPr/>
              </p14:nvContentPartPr>
              <p14:xfrm>
                <a:off x="9895680" y="2242380"/>
                <a:ext cx="67680" cy="71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A4B767-8898-4D6B-B4BB-77253440D1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91360" y="2238060"/>
                  <a:ext cx="76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538C2AF-3F00-42FF-B36F-F1886E7D5AB8}"/>
                    </a:ext>
                  </a:extLst>
                </p14:cNvPr>
                <p14:cNvContentPartPr/>
                <p14:nvPr/>
              </p14:nvContentPartPr>
              <p14:xfrm>
                <a:off x="10195200" y="2176500"/>
                <a:ext cx="8640" cy="113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538C2AF-3F00-42FF-B36F-F1886E7D5A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90880" y="2172180"/>
                  <a:ext cx="1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BC6F8CE-C49E-475B-908F-9C4326A9FDCB}"/>
                    </a:ext>
                  </a:extLst>
                </p14:cNvPr>
                <p14:cNvContentPartPr/>
                <p14:nvPr/>
              </p14:nvContentPartPr>
              <p14:xfrm>
                <a:off x="10162080" y="2216460"/>
                <a:ext cx="109440" cy="16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BC6F8CE-C49E-475B-908F-9C4326A9FD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57760" y="2212140"/>
                  <a:ext cx="11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9134AE-962F-4E4D-B03A-6CDA0765AFD1}"/>
                    </a:ext>
                  </a:extLst>
                </p14:cNvPr>
                <p14:cNvContentPartPr/>
                <p14:nvPr/>
              </p14:nvContentPartPr>
              <p14:xfrm>
                <a:off x="10416600" y="2170740"/>
                <a:ext cx="100800" cy="177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9134AE-962F-4E4D-B03A-6CDA0765AF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12280" y="2166420"/>
                  <a:ext cx="109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89D21B3-EAF8-4A6F-92FA-6BD1DC693159}"/>
                    </a:ext>
                  </a:extLst>
                </p14:cNvPr>
                <p14:cNvContentPartPr/>
                <p14:nvPr/>
              </p14:nvContentPartPr>
              <p14:xfrm>
                <a:off x="10524240" y="2241660"/>
                <a:ext cx="83880" cy="76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89D21B3-EAF8-4A6F-92FA-6BD1DC6931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19920" y="2237340"/>
                  <a:ext cx="9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20B6EA9-51A9-4EB0-AC29-E54A09A61725}"/>
                    </a:ext>
                  </a:extLst>
                </p14:cNvPr>
                <p14:cNvContentPartPr/>
                <p14:nvPr/>
              </p14:nvContentPartPr>
              <p14:xfrm>
                <a:off x="10639800" y="2167140"/>
                <a:ext cx="131760" cy="84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20B6EA9-51A9-4EB0-AC29-E54A09A617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35480" y="2162820"/>
                  <a:ext cx="140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BF5A8C-E4F8-4CB0-AF39-47CBCCF15844}"/>
                    </a:ext>
                  </a:extLst>
                </p14:cNvPr>
                <p14:cNvContentPartPr/>
                <p14:nvPr/>
              </p14:nvContentPartPr>
              <p14:xfrm>
                <a:off x="10785600" y="2215380"/>
                <a:ext cx="107280" cy="108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BF5A8C-E4F8-4CB0-AF39-47CBCCF158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81280" y="2211060"/>
                  <a:ext cx="1159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05A53DF-4AA1-4944-950D-F12FE694F918}"/>
                  </a:ext>
                </a:extLst>
              </p14:cNvPr>
              <p14:cNvContentPartPr/>
              <p14:nvPr/>
            </p14:nvContentPartPr>
            <p14:xfrm>
              <a:off x="8682120" y="2391780"/>
              <a:ext cx="231480" cy="172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05A53DF-4AA1-4944-950D-F12FE694F91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677800" y="2387460"/>
                <a:ext cx="240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649561FB-5798-462B-90F2-D3DF33CC1113}"/>
                  </a:ext>
                </a:extLst>
              </p14:cNvPr>
              <p14:cNvContentPartPr/>
              <p14:nvPr/>
            </p14:nvContentPartPr>
            <p14:xfrm>
              <a:off x="3771000" y="4167240"/>
              <a:ext cx="167400" cy="1076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649561FB-5798-462B-90F2-D3DF33CC111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66680" y="4162920"/>
                <a:ext cx="17604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93293CB9-9478-4CE3-A067-3F1BDF348DB2}"/>
              </a:ext>
            </a:extLst>
          </p:cNvPr>
          <p:cNvGrpSpPr/>
          <p:nvPr/>
        </p:nvGrpSpPr>
        <p:grpSpPr>
          <a:xfrm>
            <a:off x="3854160" y="3633360"/>
            <a:ext cx="126000" cy="376920"/>
            <a:chOff x="3854160" y="3633360"/>
            <a:chExt cx="12600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10D526A-78AA-4232-BD32-F47E986232E2}"/>
                    </a:ext>
                  </a:extLst>
                </p14:cNvPr>
                <p14:cNvContentPartPr/>
                <p14:nvPr/>
              </p14:nvContentPartPr>
              <p14:xfrm>
                <a:off x="3911760" y="3726240"/>
                <a:ext cx="41040" cy="284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10D526A-78AA-4232-BD32-F47E986232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07440" y="3721920"/>
                  <a:ext cx="49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153E96C-9EF5-445C-8C8C-B803AF3AE4A2}"/>
                    </a:ext>
                  </a:extLst>
                </p14:cNvPr>
                <p14:cNvContentPartPr/>
                <p14:nvPr/>
              </p14:nvContentPartPr>
              <p14:xfrm>
                <a:off x="3854160" y="3633360"/>
                <a:ext cx="126000" cy="138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153E96C-9EF5-445C-8C8C-B803AF3AE4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49840" y="3629040"/>
                  <a:ext cx="1346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6543715-0D58-49BC-BA44-8788F26F4FF0}"/>
                  </a:ext>
                </a:extLst>
              </p14:cNvPr>
              <p14:cNvContentPartPr/>
              <p14:nvPr/>
            </p14:nvContentPartPr>
            <p14:xfrm>
              <a:off x="4587840" y="3719400"/>
              <a:ext cx="29880" cy="2916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6543715-0D58-49BC-BA44-8788F26F4FF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83520" y="3715080"/>
                <a:ext cx="38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251FBE2-74F8-4F91-91A8-568022B476D8}"/>
                  </a:ext>
                </a:extLst>
              </p14:cNvPr>
              <p14:cNvContentPartPr/>
              <p14:nvPr/>
            </p14:nvContentPartPr>
            <p14:xfrm>
              <a:off x="4529520" y="3611760"/>
              <a:ext cx="111240" cy="1274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251FBE2-74F8-4F91-91A8-568022B476D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25200" y="3607440"/>
                <a:ext cx="11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B129B97-30BB-4141-BF12-3D979AB102BD}"/>
                  </a:ext>
                </a:extLst>
              </p14:cNvPr>
              <p14:cNvContentPartPr/>
              <p14:nvPr/>
            </p14:nvContentPartPr>
            <p14:xfrm>
              <a:off x="4908240" y="3741720"/>
              <a:ext cx="7200" cy="2829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B129B97-30BB-4141-BF12-3D979AB102B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03920" y="3737400"/>
                <a:ext cx="15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4E24769-A281-4200-9F17-26BCB1D20EE7}"/>
                  </a:ext>
                </a:extLst>
              </p14:cNvPr>
              <p14:cNvContentPartPr/>
              <p14:nvPr/>
            </p14:nvContentPartPr>
            <p14:xfrm>
              <a:off x="4829400" y="3617520"/>
              <a:ext cx="147960" cy="1443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4E24769-A281-4200-9F17-26BCB1D20EE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825080" y="3613200"/>
                <a:ext cx="156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0C109F9-A4AE-4D7C-9FF1-D62BC792FBC8}"/>
                  </a:ext>
                </a:extLst>
              </p14:cNvPr>
              <p14:cNvContentPartPr/>
              <p14:nvPr/>
            </p14:nvContentPartPr>
            <p14:xfrm>
              <a:off x="5472360" y="4090560"/>
              <a:ext cx="88200" cy="2167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0C109F9-A4AE-4D7C-9FF1-D62BC792FBC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468040" y="4086240"/>
                <a:ext cx="96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E33A0B0F-E9A0-40CD-B058-EB9A5D48BF72}"/>
                  </a:ext>
                </a:extLst>
              </p14:cNvPr>
              <p14:cNvContentPartPr/>
              <p14:nvPr/>
            </p14:nvContentPartPr>
            <p14:xfrm>
              <a:off x="5577840" y="4170840"/>
              <a:ext cx="71640" cy="968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E33A0B0F-E9A0-40CD-B058-EB9A5D48BF7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73520" y="4166520"/>
                <a:ext cx="8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AF634DF3-0CA8-49C9-B33C-8D0AF395372F}"/>
                  </a:ext>
                </a:extLst>
              </p14:cNvPr>
              <p14:cNvContentPartPr/>
              <p14:nvPr/>
            </p14:nvContentPartPr>
            <p14:xfrm>
              <a:off x="5499000" y="3692400"/>
              <a:ext cx="16560" cy="2534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AF634DF3-0CA8-49C9-B33C-8D0AF395372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94680" y="3688080"/>
                <a:ext cx="252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5A0C69E-87BA-40FF-B6F2-CFF3BD3ECBFE}"/>
                  </a:ext>
                </a:extLst>
              </p14:cNvPr>
              <p14:cNvContentPartPr/>
              <p14:nvPr/>
            </p14:nvContentPartPr>
            <p14:xfrm>
              <a:off x="5420880" y="3630480"/>
              <a:ext cx="142200" cy="1173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5A0C69E-87BA-40FF-B6F2-CFF3BD3ECBF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6560" y="3626160"/>
                <a:ext cx="150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A1A04F7-0CA0-490F-885B-DFFF946D72F2}"/>
                  </a:ext>
                </a:extLst>
              </p14:cNvPr>
              <p14:cNvContentPartPr/>
              <p14:nvPr/>
            </p14:nvContentPartPr>
            <p14:xfrm>
              <a:off x="5694840" y="4132680"/>
              <a:ext cx="6120" cy="18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A1A04F7-0CA0-490F-885B-DFFF946D72F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690520" y="4128360"/>
                <a:ext cx="147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EA6D742C-6F18-4131-AF0A-A0E807FBFE26}"/>
                  </a:ext>
                </a:extLst>
              </p14:cNvPr>
              <p14:cNvContentPartPr/>
              <p14:nvPr/>
            </p14:nvContentPartPr>
            <p14:xfrm>
              <a:off x="5802840" y="4096320"/>
              <a:ext cx="82440" cy="979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EA6D742C-6F18-4131-AF0A-A0E807FBFE2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98520" y="4092000"/>
                <a:ext cx="91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4429E66-138E-499A-BBD7-7D6E3007E876}"/>
                  </a:ext>
                </a:extLst>
              </p14:cNvPr>
              <p14:cNvContentPartPr/>
              <p14:nvPr/>
            </p14:nvContentPartPr>
            <p14:xfrm>
              <a:off x="5800320" y="4113600"/>
              <a:ext cx="93960" cy="558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4429E66-138E-499A-BBD7-7D6E3007E87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796000" y="4109280"/>
                <a:ext cx="102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D7F42DA-5B16-4937-957B-50CB539DB8FC}"/>
                  </a:ext>
                </a:extLst>
              </p14:cNvPr>
              <p14:cNvContentPartPr/>
              <p14:nvPr/>
            </p14:nvContentPartPr>
            <p14:xfrm>
              <a:off x="5929920" y="4148520"/>
              <a:ext cx="50040" cy="1004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D7F42DA-5B16-4937-957B-50CB539DB8F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925600" y="4144200"/>
                <a:ext cx="586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E7AAE0F2-3D41-458E-8B1F-F80A80AA3BBA}"/>
                  </a:ext>
                </a:extLst>
              </p14:cNvPr>
              <p14:cNvContentPartPr/>
              <p14:nvPr/>
            </p14:nvContentPartPr>
            <p14:xfrm>
              <a:off x="5858640" y="3663600"/>
              <a:ext cx="11520" cy="3196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E7AAE0F2-3D41-458E-8B1F-F80A80AA3BB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54320" y="3659280"/>
                <a:ext cx="201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646BDD8-FA50-411E-9C56-53B33DF28740}"/>
                  </a:ext>
                </a:extLst>
              </p14:cNvPr>
              <p14:cNvContentPartPr/>
              <p14:nvPr/>
            </p14:nvContentPartPr>
            <p14:xfrm>
              <a:off x="5794200" y="3575040"/>
              <a:ext cx="147960" cy="1292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646BDD8-FA50-411E-9C56-53B33DF2874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89880" y="3570720"/>
                <a:ext cx="1566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2F042BA-5625-4298-B592-12447A8DBF99}"/>
              </a:ext>
            </a:extLst>
          </p:cNvPr>
          <p:cNvGrpSpPr/>
          <p:nvPr/>
        </p:nvGrpSpPr>
        <p:grpSpPr>
          <a:xfrm>
            <a:off x="245160" y="4966080"/>
            <a:ext cx="1029960" cy="203040"/>
            <a:chOff x="245160" y="4966080"/>
            <a:chExt cx="102996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1CA589-0776-485D-9C4C-625866895A34}"/>
                    </a:ext>
                  </a:extLst>
                </p14:cNvPr>
                <p14:cNvContentPartPr/>
                <p14:nvPr/>
              </p14:nvContentPartPr>
              <p14:xfrm>
                <a:off x="245160" y="5059320"/>
                <a:ext cx="136080" cy="102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1CA589-0776-485D-9C4C-625866895A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0840" y="5055000"/>
                  <a:ext cx="144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D94EF4C-C8BF-4320-A367-AD7571221396}"/>
                    </a:ext>
                  </a:extLst>
                </p14:cNvPr>
                <p14:cNvContentPartPr/>
                <p14:nvPr/>
              </p14:nvContentPartPr>
              <p14:xfrm>
                <a:off x="412200" y="5090640"/>
                <a:ext cx="58680" cy="61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D94EF4C-C8BF-4320-A367-AD75712213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7880" y="5086320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0306CC-418A-42C1-8177-CFC94C764AF0}"/>
                    </a:ext>
                  </a:extLst>
                </p14:cNvPr>
                <p14:cNvContentPartPr/>
                <p14:nvPr/>
              </p14:nvContentPartPr>
              <p14:xfrm>
                <a:off x="507240" y="5080200"/>
                <a:ext cx="50760" cy="70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0306CC-418A-42C1-8177-CFC94C764A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2920" y="5075880"/>
                  <a:ext cx="59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7A499D-DA09-4BBB-8681-26F653E53F4E}"/>
                    </a:ext>
                  </a:extLst>
                </p14:cNvPr>
                <p14:cNvContentPartPr/>
                <p14:nvPr/>
              </p14:nvContentPartPr>
              <p14:xfrm>
                <a:off x="497880" y="5091720"/>
                <a:ext cx="68400" cy="47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7A499D-DA09-4BBB-8681-26F653E53F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3560" y="5087400"/>
                  <a:ext cx="7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23D9BC6-4860-416F-9CF3-86AD94C61EF8}"/>
                    </a:ext>
                  </a:extLst>
                </p14:cNvPr>
                <p14:cNvContentPartPr/>
                <p14:nvPr/>
              </p14:nvContentPartPr>
              <p14:xfrm>
                <a:off x="678600" y="5065440"/>
                <a:ext cx="106560" cy="86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23D9BC6-4860-416F-9CF3-86AD94C61EF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4280" y="5061120"/>
                  <a:ext cx="115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F47AF23-147C-462B-A077-81F96B7F07E2}"/>
                    </a:ext>
                  </a:extLst>
                </p14:cNvPr>
                <p14:cNvContentPartPr/>
                <p14:nvPr/>
              </p14:nvContentPartPr>
              <p14:xfrm>
                <a:off x="850320" y="4992360"/>
                <a:ext cx="45360" cy="134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F47AF23-147C-462B-A077-81F96B7F07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6000" y="4988040"/>
                  <a:ext cx="54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58E59F6-7A1E-44B1-B57A-362E10C44EC5}"/>
                    </a:ext>
                  </a:extLst>
                </p14:cNvPr>
                <p14:cNvContentPartPr/>
                <p14:nvPr/>
              </p14:nvContentPartPr>
              <p14:xfrm>
                <a:off x="1008000" y="5040600"/>
                <a:ext cx="5400" cy="5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58E59F6-7A1E-44B1-B57A-362E10C44E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3680" y="5036280"/>
                  <a:ext cx="14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B079866-5D14-4CEC-97AE-EE06B0719C22}"/>
                    </a:ext>
                  </a:extLst>
                </p14:cNvPr>
                <p14:cNvContentPartPr/>
                <p14:nvPr/>
              </p14:nvContentPartPr>
              <p14:xfrm>
                <a:off x="943200" y="4999920"/>
                <a:ext cx="79560" cy="169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B079866-5D14-4CEC-97AE-EE06B0719C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8880" y="4995600"/>
                  <a:ext cx="8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7AEE4FB-59C3-4A65-9DA1-5E136D47E170}"/>
                    </a:ext>
                  </a:extLst>
                </p14:cNvPr>
                <p14:cNvContentPartPr/>
                <p14:nvPr/>
              </p14:nvContentPartPr>
              <p14:xfrm>
                <a:off x="938520" y="5102160"/>
                <a:ext cx="133920" cy="65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7AEE4FB-59C3-4A65-9DA1-5E136D47E1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4200" y="5097840"/>
                  <a:ext cx="14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B63B34E-2F1A-49EE-8FF9-DEE08CD499D6}"/>
                    </a:ext>
                  </a:extLst>
                </p14:cNvPr>
                <p14:cNvContentPartPr/>
                <p14:nvPr/>
              </p14:nvContentPartPr>
              <p14:xfrm>
                <a:off x="1135440" y="5043480"/>
                <a:ext cx="49680" cy="65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B63B34E-2F1A-49EE-8FF9-DEE08CD499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120" y="5039160"/>
                  <a:ext cx="58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A7EC0F6-95D5-45BF-9F51-685F4CCDFF55}"/>
                    </a:ext>
                  </a:extLst>
                </p14:cNvPr>
                <p14:cNvContentPartPr/>
                <p14:nvPr/>
              </p14:nvContentPartPr>
              <p14:xfrm>
                <a:off x="1233000" y="4966080"/>
                <a:ext cx="42120" cy="174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A7EC0F6-95D5-45BF-9F51-685F4CCDFF5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28680" y="4961760"/>
                  <a:ext cx="507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E806286E-3B5C-4514-943F-08690457BD02}"/>
              </a:ext>
            </a:extLst>
          </p:cNvPr>
          <p:cNvGrpSpPr/>
          <p:nvPr/>
        </p:nvGrpSpPr>
        <p:grpSpPr>
          <a:xfrm>
            <a:off x="1573560" y="4818840"/>
            <a:ext cx="1645920" cy="420480"/>
            <a:chOff x="1573560" y="4818840"/>
            <a:chExt cx="164592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71C0E10-05AF-4AFA-9F45-6B122B9D21C9}"/>
                    </a:ext>
                  </a:extLst>
                </p14:cNvPr>
                <p14:cNvContentPartPr/>
                <p14:nvPr/>
              </p14:nvContentPartPr>
              <p14:xfrm>
                <a:off x="1573560" y="4999920"/>
                <a:ext cx="5400" cy="126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71C0E10-05AF-4AFA-9F45-6B122B9D21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69240" y="4995600"/>
                  <a:ext cx="14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3C176B6-6F8D-4D59-9E8F-64A267886DF2}"/>
                    </a:ext>
                  </a:extLst>
                </p14:cNvPr>
                <p14:cNvContentPartPr/>
                <p14:nvPr/>
              </p14:nvContentPartPr>
              <p14:xfrm>
                <a:off x="1574640" y="5008920"/>
                <a:ext cx="92160" cy="92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3C176B6-6F8D-4D59-9E8F-64A267886D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70320" y="5004600"/>
                  <a:ext cx="100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947AF3D-9ED5-4AC7-8FDD-48F08B8E600C}"/>
                    </a:ext>
                  </a:extLst>
                </p14:cNvPr>
                <p14:cNvContentPartPr/>
                <p14:nvPr/>
              </p14:nvContentPartPr>
              <p14:xfrm>
                <a:off x="1728000" y="5014320"/>
                <a:ext cx="3240" cy="74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947AF3D-9ED5-4AC7-8FDD-48F08B8E60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23680" y="5010000"/>
                  <a:ext cx="1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F542D1E-8C08-4499-8889-633927BA57EB}"/>
                    </a:ext>
                  </a:extLst>
                </p14:cNvPr>
                <p14:cNvContentPartPr/>
                <p14:nvPr/>
              </p14:nvContentPartPr>
              <p14:xfrm>
                <a:off x="1693440" y="4989120"/>
                <a:ext cx="80640" cy="1386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F542D1E-8C08-4499-8889-633927BA57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89120" y="4984800"/>
                  <a:ext cx="89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283069E-C398-448D-8357-A7085DBBC9E7}"/>
                    </a:ext>
                  </a:extLst>
                </p14:cNvPr>
                <p14:cNvContentPartPr/>
                <p14:nvPr/>
              </p14:nvContentPartPr>
              <p14:xfrm>
                <a:off x="1825920" y="5050680"/>
                <a:ext cx="360" cy="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283069E-C398-448D-8357-A7085DBBC9E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21600" y="5046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E5DEE2B-FC25-4F89-A8C9-49A88FB2B7F0}"/>
                    </a:ext>
                  </a:extLst>
                </p14:cNvPr>
                <p14:cNvContentPartPr/>
                <p14:nvPr/>
              </p14:nvContentPartPr>
              <p14:xfrm>
                <a:off x="1834200" y="5095320"/>
                <a:ext cx="3240" cy="5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E5DEE2B-FC25-4F89-A8C9-49A88FB2B7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29880" y="5091000"/>
                  <a:ext cx="11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D2283B8-441A-436D-83DB-B538BADC7E82}"/>
                    </a:ext>
                  </a:extLst>
                </p14:cNvPr>
                <p14:cNvContentPartPr/>
                <p14:nvPr/>
              </p14:nvContentPartPr>
              <p14:xfrm>
                <a:off x="1971360" y="4982640"/>
                <a:ext cx="83520" cy="133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D2283B8-441A-436D-83DB-B538BADC7E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67040" y="4978320"/>
                  <a:ext cx="9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704012E-0315-4629-B2AE-4121DE96D291}"/>
                    </a:ext>
                  </a:extLst>
                </p14:cNvPr>
                <p14:cNvContentPartPr/>
                <p14:nvPr/>
              </p14:nvContentPartPr>
              <p14:xfrm>
                <a:off x="1929240" y="4946640"/>
                <a:ext cx="123840" cy="8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704012E-0315-4629-B2AE-4121DE96D29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24920" y="4942320"/>
                  <a:ext cx="132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69F4E63-061A-4133-9446-55B31C150969}"/>
                    </a:ext>
                  </a:extLst>
                </p14:cNvPr>
                <p14:cNvContentPartPr/>
                <p14:nvPr/>
              </p14:nvContentPartPr>
              <p14:xfrm>
                <a:off x="2111400" y="5040240"/>
                <a:ext cx="91800" cy="6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69F4E63-061A-4133-9446-55B31C1509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07080" y="5035920"/>
                  <a:ext cx="10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EE9C1D3-DE9F-4D97-AD25-186462E7362B}"/>
                    </a:ext>
                  </a:extLst>
                </p14:cNvPr>
                <p14:cNvContentPartPr/>
                <p14:nvPr/>
              </p14:nvContentPartPr>
              <p14:xfrm>
                <a:off x="2143440" y="5076960"/>
                <a:ext cx="75600" cy="22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EE9C1D3-DE9F-4D97-AD25-186462E736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39120" y="5072640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71C3C0-B1B1-46D4-8C03-07AD8F67E751}"/>
                    </a:ext>
                  </a:extLst>
                </p14:cNvPr>
                <p14:cNvContentPartPr/>
                <p14:nvPr/>
              </p14:nvContentPartPr>
              <p14:xfrm>
                <a:off x="2293920" y="4975080"/>
                <a:ext cx="91080" cy="117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71C3C0-B1B1-46D4-8C03-07AD8F67E75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89600" y="4970760"/>
                  <a:ext cx="99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B9D9ED2-B949-4962-9AFF-D1B18C8EB1AC}"/>
                    </a:ext>
                  </a:extLst>
                </p14:cNvPr>
                <p14:cNvContentPartPr/>
                <p14:nvPr/>
              </p14:nvContentPartPr>
              <p14:xfrm>
                <a:off x="2438640" y="5043840"/>
                <a:ext cx="14040" cy="9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B9D9ED2-B949-4962-9AFF-D1B18C8EB1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34320" y="5039520"/>
                  <a:ext cx="22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6851739-773E-4B89-B6A2-036976A28913}"/>
                    </a:ext>
                  </a:extLst>
                </p14:cNvPr>
                <p14:cNvContentPartPr/>
                <p14:nvPr/>
              </p14:nvContentPartPr>
              <p14:xfrm>
                <a:off x="2540520" y="4934400"/>
                <a:ext cx="69480" cy="180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6851739-773E-4B89-B6A2-036976A289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36200" y="4930080"/>
                  <a:ext cx="78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1EEDC45-734A-4345-8283-B90E66B5AD06}"/>
                    </a:ext>
                  </a:extLst>
                </p14:cNvPr>
                <p14:cNvContentPartPr/>
                <p14:nvPr/>
              </p14:nvContentPartPr>
              <p14:xfrm>
                <a:off x="2715840" y="4965000"/>
                <a:ext cx="5400" cy="82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1EEDC45-734A-4345-8283-B90E66B5AD0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11520" y="4960680"/>
                  <a:ext cx="1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B7FC62C-BF3D-4561-AA5F-5AF605573854}"/>
                    </a:ext>
                  </a:extLst>
                </p14:cNvPr>
                <p14:cNvContentPartPr/>
                <p14:nvPr/>
              </p14:nvContentPartPr>
              <p14:xfrm>
                <a:off x="2684880" y="5004240"/>
                <a:ext cx="75600" cy="5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B7FC62C-BF3D-4561-AA5F-5AF60557385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80560" y="4999920"/>
                  <a:ext cx="84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AE0D085-E32B-43F6-8D4D-D1777DDDBC68}"/>
                    </a:ext>
                  </a:extLst>
                </p14:cNvPr>
                <p14:cNvContentPartPr/>
                <p14:nvPr/>
              </p14:nvContentPartPr>
              <p14:xfrm>
                <a:off x="2875320" y="4818840"/>
                <a:ext cx="106200" cy="108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AE0D085-E32B-43F6-8D4D-D1777DDDBC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71000" y="4814520"/>
                  <a:ext cx="114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CF7C17B-3710-47A7-8DF3-095C3B3C2B32}"/>
                    </a:ext>
                  </a:extLst>
                </p14:cNvPr>
                <p14:cNvContentPartPr/>
                <p14:nvPr/>
              </p14:nvContentPartPr>
              <p14:xfrm>
                <a:off x="2857680" y="4936920"/>
                <a:ext cx="184680" cy="25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CF7C17B-3710-47A7-8DF3-095C3B3C2B3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53360" y="4932600"/>
                  <a:ext cx="193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F9159F-5C28-43ED-975A-1680441FF087}"/>
                    </a:ext>
                  </a:extLst>
                </p14:cNvPr>
                <p14:cNvContentPartPr/>
                <p14:nvPr/>
              </p14:nvContentPartPr>
              <p14:xfrm>
                <a:off x="2909880" y="5021880"/>
                <a:ext cx="72000" cy="36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F9159F-5C28-43ED-975A-1680441FF0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05560" y="5017560"/>
                  <a:ext cx="80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E8ADBD2-3C59-4FC9-A51E-73B56E91D817}"/>
                    </a:ext>
                  </a:extLst>
                </p14:cNvPr>
                <p14:cNvContentPartPr/>
                <p14:nvPr/>
              </p14:nvContentPartPr>
              <p14:xfrm>
                <a:off x="2886840" y="5086320"/>
                <a:ext cx="107640" cy="21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E8ADBD2-3C59-4FC9-A51E-73B56E91D81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82520" y="5082000"/>
                  <a:ext cx="11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9CF6C81-45C3-4A17-ADAA-3EB8761BD0C1}"/>
                    </a:ext>
                  </a:extLst>
                </p14:cNvPr>
                <p14:cNvContentPartPr/>
                <p14:nvPr/>
              </p14:nvContentPartPr>
              <p14:xfrm>
                <a:off x="2903040" y="5112240"/>
                <a:ext cx="87840" cy="127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9CF6C81-45C3-4A17-ADAA-3EB8761BD0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98720" y="5107920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0B5FD69-BF50-4E9F-ABD7-B935B9AC8155}"/>
                    </a:ext>
                  </a:extLst>
                </p14:cNvPr>
                <p14:cNvContentPartPr/>
                <p14:nvPr/>
              </p14:nvContentPartPr>
              <p14:xfrm>
                <a:off x="3119400" y="4951680"/>
                <a:ext cx="100080" cy="85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0B5FD69-BF50-4E9F-ABD7-B935B9AC81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15080" y="4947360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D6802D05-9955-46EC-9C13-F2B2A59627FE}"/>
              </a:ext>
            </a:extLst>
          </p:cNvPr>
          <p:cNvGrpSpPr/>
          <p:nvPr/>
        </p:nvGrpSpPr>
        <p:grpSpPr>
          <a:xfrm>
            <a:off x="8350200" y="2663880"/>
            <a:ext cx="1326600" cy="201240"/>
            <a:chOff x="8350200" y="2663880"/>
            <a:chExt cx="132660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BD874B-982A-4D70-954B-057CF783720A}"/>
                    </a:ext>
                  </a:extLst>
                </p14:cNvPr>
                <p14:cNvContentPartPr/>
                <p14:nvPr/>
              </p14:nvContentPartPr>
              <p14:xfrm>
                <a:off x="8350200" y="2749560"/>
                <a:ext cx="135000" cy="87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BD874B-982A-4D70-954B-057CF78372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45880" y="2745240"/>
                  <a:ext cx="143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3BF1326-5853-4C81-8C78-0775022F68FA}"/>
                    </a:ext>
                  </a:extLst>
                </p14:cNvPr>
                <p14:cNvContentPartPr/>
                <p14:nvPr/>
              </p14:nvContentPartPr>
              <p14:xfrm>
                <a:off x="8527320" y="2772240"/>
                <a:ext cx="69840" cy="62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3BF1326-5853-4C81-8C78-0775022F68F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23000" y="2767920"/>
                  <a:ext cx="78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95243AE-943D-4B0C-8E90-234F9A6B9E63}"/>
                    </a:ext>
                  </a:extLst>
                </p14:cNvPr>
                <p14:cNvContentPartPr/>
                <p14:nvPr/>
              </p14:nvContentPartPr>
              <p14:xfrm>
                <a:off x="8648280" y="2758920"/>
                <a:ext cx="59400" cy="101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95243AE-943D-4B0C-8E90-234F9A6B9E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43960" y="2754600"/>
                  <a:ext cx="68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C2B2BEF-8598-4437-8D19-F15B8E693344}"/>
                    </a:ext>
                  </a:extLst>
                </p14:cNvPr>
                <p14:cNvContentPartPr/>
                <p14:nvPr/>
              </p14:nvContentPartPr>
              <p14:xfrm>
                <a:off x="8641440" y="2786280"/>
                <a:ext cx="78480" cy="43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C2B2BEF-8598-4437-8D19-F15B8E69334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37120" y="2781960"/>
                  <a:ext cx="8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E812C76-6240-4D1E-87A1-E7210CF11EA2}"/>
                    </a:ext>
                  </a:extLst>
                </p14:cNvPr>
                <p14:cNvContentPartPr/>
                <p14:nvPr/>
              </p14:nvContentPartPr>
              <p14:xfrm>
                <a:off x="8821080" y="2771520"/>
                <a:ext cx="99000" cy="69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E812C76-6240-4D1E-87A1-E7210CF11EA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16760" y="2767200"/>
                  <a:ext cx="107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B90D2FD-F4D9-4A4F-82D7-F11F46818019}"/>
                    </a:ext>
                  </a:extLst>
                </p14:cNvPr>
                <p14:cNvContentPartPr/>
                <p14:nvPr/>
              </p14:nvContentPartPr>
              <p14:xfrm>
                <a:off x="8998920" y="2691600"/>
                <a:ext cx="67320" cy="147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B90D2FD-F4D9-4A4F-82D7-F11F468180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94600" y="2687280"/>
                  <a:ext cx="75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A24ECBA-7AD8-42FC-AED2-6870624CA96F}"/>
                    </a:ext>
                  </a:extLst>
                </p14:cNvPr>
                <p14:cNvContentPartPr/>
                <p14:nvPr/>
              </p14:nvContentPartPr>
              <p14:xfrm>
                <a:off x="9123120" y="2733000"/>
                <a:ext cx="82440" cy="745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A24ECBA-7AD8-42FC-AED2-6870624CA96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18800" y="2728680"/>
                  <a:ext cx="91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6ECC706-6F50-4570-B73E-7D9E4C9E45C9}"/>
                    </a:ext>
                  </a:extLst>
                </p14:cNvPr>
                <p14:cNvContentPartPr/>
                <p14:nvPr/>
              </p14:nvContentPartPr>
              <p14:xfrm>
                <a:off x="9124200" y="2720400"/>
                <a:ext cx="70920" cy="1018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6ECC706-6F50-4570-B73E-7D9E4C9E45C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19880" y="2716080"/>
                  <a:ext cx="79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7670487-ED8F-460F-868F-D6FC0B9124C8}"/>
                    </a:ext>
                  </a:extLst>
                </p14:cNvPr>
                <p14:cNvContentPartPr/>
                <p14:nvPr/>
              </p14:nvContentPartPr>
              <p14:xfrm>
                <a:off x="9109800" y="2746320"/>
                <a:ext cx="95040" cy="59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7670487-ED8F-460F-868F-D6FC0B9124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05480" y="2742000"/>
                  <a:ext cx="103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927B7D7-9F7C-4B7D-8B33-0D7842722CD7}"/>
                    </a:ext>
                  </a:extLst>
                </p14:cNvPr>
                <p14:cNvContentPartPr/>
                <p14:nvPr/>
              </p14:nvContentPartPr>
              <p14:xfrm>
                <a:off x="9226440" y="2772600"/>
                <a:ext cx="54000" cy="770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927B7D7-9F7C-4B7D-8B33-0D7842722CD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22120" y="2768280"/>
                  <a:ext cx="62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9E5B655-86EF-4E32-A251-EC45DB4418EC}"/>
                    </a:ext>
                  </a:extLst>
                </p14:cNvPr>
                <p14:cNvContentPartPr/>
                <p14:nvPr/>
              </p14:nvContentPartPr>
              <p14:xfrm>
                <a:off x="9348480" y="2780880"/>
                <a:ext cx="3240" cy="77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9E5B655-86EF-4E32-A251-EC45DB4418E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44160" y="2776560"/>
                  <a:ext cx="11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345BB1D-32C6-425B-A125-5965A6429CDE}"/>
                    </a:ext>
                  </a:extLst>
                </p14:cNvPr>
                <p14:cNvContentPartPr/>
                <p14:nvPr/>
              </p14:nvContentPartPr>
              <p14:xfrm>
                <a:off x="9423360" y="2706000"/>
                <a:ext cx="76680" cy="122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345BB1D-32C6-425B-A125-5965A6429CD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19040" y="2701680"/>
                  <a:ext cx="85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E35AB07-0CA3-4E30-84CC-998E8B321FAB}"/>
                    </a:ext>
                  </a:extLst>
                </p14:cNvPr>
                <p14:cNvContentPartPr/>
                <p14:nvPr/>
              </p14:nvContentPartPr>
              <p14:xfrm>
                <a:off x="9421560" y="2752800"/>
                <a:ext cx="70200" cy="38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E35AB07-0CA3-4E30-84CC-998E8B321FA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17240" y="2748480"/>
                  <a:ext cx="78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464DDA1-BC33-46F6-86F1-C2FA2FD420C9}"/>
                    </a:ext>
                  </a:extLst>
                </p14:cNvPr>
                <p14:cNvContentPartPr/>
                <p14:nvPr/>
              </p14:nvContentPartPr>
              <p14:xfrm>
                <a:off x="9518760" y="2663880"/>
                <a:ext cx="158040" cy="2012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464DDA1-BC33-46F6-86F1-C2FA2FD420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14440" y="2659560"/>
                  <a:ext cx="166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9DAFF8B5-8DD8-4FB4-B51F-1C27BD77713C}"/>
              </a:ext>
            </a:extLst>
          </p:cNvPr>
          <p:cNvGrpSpPr/>
          <p:nvPr/>
        </p:nvGrpSpPr>
        <p:grpSpPr>
          <a:xfrm>
            <a:off x="9871560" y="2632200"/>
            <a:ext cx="376920" cy="140760"/>
            <a:chOff x="9871560" y="2632200"/>
            <a:chExt cx="37692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0D189A5-9E4A-44C8-BA77-2DBA7D7A6BC7}"/>
                    </a:ext>
                  </a:extLst>
                </p14:cNvPr>
                <p14:cNvContentPartPr/>
                <p14:nvPr/>
              </p14:nvContentPartPr>
              <p14:xfrm>
                <a:off x="9871560" y="2669280"/>
                <a:ext cx="13320" cy="91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0D189A5-9E4A-44C8-BA77-2DBA7D7A6B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67240" y="2664960"/>
                  <a:ext cx="21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2D1D053-3552-407E-9802-DFBD65CB59BA}"/>
                    </a:ext>
                  </a:extLst>
                </p14:cNvPr>
                <p14:cNvContentPartPr/>
                <p14:nvPr/>
              </p14:nvContentPartPr>
              <p14:xfrm>
                <a:off x="9874080" y="2649120"/>
                <a:ext cx="118800" cy="91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2D1D053-3552-407E-9802-DFBD65CB59B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69760" y="2644800"/>
                  <a:ext cx="127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C21994D-DBE9-4544-8BAD-070B1C002B76}"/>
                    </a:ext>
                  </a:extLst>
                </p14:cNvPr>
                <p14:cNvContentPartPr/>
                <p14:nvPr/>
              </p14:nvContentPartPr>
              <p14:xfrm>
                <a:off x="10104480" y="2658840"/>
                <a:ext cx="13680" cy="806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C21994D-DBE9-4544-8BAD-070B1C002B7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00160" y="2654520"/>
                  <a:ext cx="2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78A5E65-5C86-462C-9D2B-D16F4DD6CB27}"/>
                    </a:ext>
                  </a:extLst>
                </p14:cNvPr>
                <p14:cNvContentPartPr/>
                <p14:nvPr/>
              </p14:nvContentPartPr>
              <p14:xfrm>
                <a:off x="10067760" y="2632200"/>
                <a:ext cx="100800" cy="140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78A5E65-5C86-462C-9D2B-D16F4DD6CB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63440" y="2627880"/>
                  <a:ext cx="109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1180F8F-CF43-4067-BB50-FFE246AAB8BE}"/>
                    </a:ext>
                  </a:extLst>
                </p14:cNvPr>
                <p14:cNvContentPartPr/>
                <p14:nvPr/>
              </p14:nvContentPartPr>
              <p14:xfrm>
                <a:off x="10244880" y="2662440"/>
                <a:ext cx="2520" cy="26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1180F8F-CF43-4067-BB50-FFE246AAB8B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40560" y="2658120"/>
                  <a:ext cx="11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8562C01-26AD-4891-ACC9-D94C4872CCC6}"/>
                    </a:ext>
                  </a:extLst>
                </p14:cNvPr>
                <p14:cNvContentPartPr/>
                <p14:nvPr/>
              </p14:nvContentPartPr>
              <p14:xfrm>
                <a:off x="10245240" y="2740560"/>
                <a:ext cx="3240" cy="64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8562C01-26AD-4891-ACC9-D94C4872CC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40920" y="2736240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0AF69A60-B279-4712-B07E-108C0A3F3486}"/>
              </a:ext>
            </a:extLst>
          </p:cNvPr>
          <p:cNvGrpSpPr/>
          <p:nvPr/>
        </p:nvGrpSpPr>
        <p:grpSpPr>
          <a:xfrm>
            <a:off x="10440000" y="2564520"/>
            <a:ext cx="1439640" cy="219240"/>
            <a:chOff x="10440000" y="2564520"/>
            <a:chExt cx="143964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C04A2DE-8112-44E6-973E-345FE913BDF9}"/>
                    </a:ext>
                  </a:extLst>
                </p14:cNvPr>
                <p14:cNvContentPartPr/>
                <p14:nvPr/>
              </p14:nvContentPartPr>
              <p14:xfrm>
                <a:off x="10440000" y="2650200"/>
                <a:ext cx="132840" cy="60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C04A2DE-8112-44E6-973E-345FE913BD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35680" y="2645880"/>
                  <a:ext cx="141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5AF5B05-D9A8-4C6E-893B-FD8264F13874}"/>
                    </a:ext>
                  </a:extLst>
                </p14:cNvPr>
                <p14:cNvContentPartPr/>
                <p14:nvPr/>
              </p14:nvContentPartPr>
              <p14:xfrm>
                <a:off x="10652400" y="2656320"/>
                <a:ext cx="83880" cy="8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5AF5B05-D9A8-4C6E-893B-FD8264F138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48080" y="2652000"/>
                  <a:ext cx="92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2CE8736-B4E9-4C80-9387-45D4401871CB}"/>
                    </a:ext>
                  </a:extLst>
                </p14:cNvPr>
                <p14:cNvContentPartPr/>
                <p14:nvPr/>
              </p14:nvContentPartPr>
              <p14:xfrm>
                <a:off x="10659960" y="2688360"/>
                <a:ext cx="83520" cy="7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2CE8736-B4E9-4C80-9387-45D4401871C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655640" y="2684040"/>
                  <a:ext cx="92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843CB13-ECCA-44CE-81AA-D375F57C3FBD}"/>
                    </a:ext>
                  </a:extLst>
                </p14:cNvPr>
                <p14:cNvContentPartPr/>
                <p14:nvPr/>
              </p14:nvContentPartPr>
              <p14:xfrm>
                <a:off x="10842840" y="2618880"/>
                <a:ext cx="84600" cy="164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843CB13-ECCA-44CE-81AA-D375F57C3FB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38520" y="2614560"/>
                  <a:ext cx="93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EC74F0B-1BBE-47A4-B29C-A7F31605B174}"/>
                    </a:ext>
                  </a:extLst>
                </p14:cNvPr>
                <p14:cNvContentPartPr/>
                <p14:nvPr/>
              </p14:nvContentPartPr>
              <p14:xfrm>
                <a:off x="10936440" y="2673240"/>
                <a:ext cx="75600" cy="58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EC74F0B-1BBE-47A4-B29C-A7F31605B1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32120" y="2668920"/>
                  <a:ext cx="8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6C7BC26-E6A5-4256-BFE2-654C42CD8B01}"/>
                    </a:ext>
                  </a:extLst>
                </p14:cNvPr>
                <p14:cNvContentPartPr/>
                <p14:nvPr/>
              </p14:nvContentPartPr>
              <p14:xfrm>
                <a:off x="11091600" y="2585400"/>
                <a:ext cx="65880" cy="102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6C7BC26-E6A5-4256-BFE2-654C42CD8B0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87280" y="2581080"/>
                  <a:ext cx="74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A8F129-E957-44DA-8F18-FDC5EEA67C28}"/>
                    </a:ext>
                  </a:extLst>
                </p14:cNvPr>
                <p14:cNvContentPartPr/>
                <p14:nvPr/>
              </p14:nvContentPartPr>
              <p14:xfrm>
                <a:off x="11089800" y="2634720"/>
                <a:ext cx="77760" cy="34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A8F129-E957-44DA-8F18-FDC5EEA67C2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85480" y="2630400"/>
                  <a:ext cx="8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BD4D2E-6F82-43DB-96B5-E449F03AA0EB}"/>
                    </a:ext>
                  </a:extLst>
                </p14:cNvPr>
                <p14:cNvContentPartPr/>
                <p14:nvPr/>
              </p14:nvContentPartPr>
              <p14:xfrm>
                <a:off x="11192400" y="2668920"/>
                <a:ext cx="58320" cy="62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BD4D2E-6F82-43DB-96B5-E449F03AA0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188080" y="2664600"/>
                  <a:ext cx="66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9EB65EB-E855-4943-B630-8F150E6DCF30}"/>
                    </a:ext>
                  </a:extLst>
                </p14:cNvPr>
                <p14:cNvContentPartPr/>
                <p14:nvPr/>
              </p14:nvContentPartPr>
              <p14:xfrm>
                <a:off x="11320920" y="2587560"/>
                <a:ext cx="16560" cy="925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9EB65EB-E855-4943-B630-8F150E6DCF3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16600" y="2583240"/>
                  <a:ext cx="2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61FF214-8E5D-4143-8C4F-4E41085372C9}"/>
                    </a:ext>
                  </a:extLst>
                </p14:cNvPr>
                <p14:cNvContentPartPr/>
                <p14:nvPr/>
              </p14:nvContentPartPr>
              <p14:xfrm>
                <a:off x="11290320" y="2628960"/>
                <a:ext cx="9252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61FF214-8E5D-4143-8C4F-4E41085372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86000" y="2624640"/>
                  <a:ext cx="101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E9F16A1-886B-4B2B-A612-E08348FCAB96}"/>
                    </a:ext>
                  </a:extLst>
                </p14:cNvPr>
                <p14:cNvContentPartPr/>
                <p14:nvPr/>
              </p14:nvContentPartPr>
              <p14:xfrm>
                <a:off x="11414880" y="2580360"/>
                <a:ext cx="97920" cy="156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E9F16A1-886B-4B2B-A612-E08348FCAB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10560" y="2576040"/>
                  <a:ext cx="106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95E65AA-DE24-4E50-8EAE-596D515777F6}"/>
                    </a:ext>
                  </a:extLst>
                </p14:cNvPr>
                <p14:cNvContentPartPr/>
                <p14:nvPr/>
              </p14:nvContentPartPr>
              <p14:xfrm>
                <a:off x="11523600" y="2635800"/>
                <a:ext cx="69120" cy="788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95E65AA-DE24-4E50-8EAE-596D515777F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519280" y="2631480"/>
                  <a:ext cx="77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C9CD8E9-9B16-41DF-93FE-B049ED9CB9D4}"/>
                    </a:ext>
                  </a:extLst>
                </p14:cNvPr>
                <p14:cNvContentPartPr/>
                <p14:nvPr/>
              </p14:nvContentPartPr>
              <p14:xfrm>
                <a:off x="11660400" y="2564520"/>
                <a:ext cx="109800" cy="100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C9CD8E9-9B16-41DF-93FE-B049ED9CB9D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656080" y="2560200"/>
                  <a:ext cx="118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E465F48-63D2-4388-B0F2-589200263CBC}"/>
                    </a:ext>
                  </a:extLst>
                </p14:cNvPr>
                <p14:cNvContentPartPr/>
                <p14:nvPr/>
              </p14:nvContentPartPr>
              <p14:xfrm>
                <a:off x="11787120" y="2639040"/>
                <a:ext cx="92520" cy="88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E465F48-63D2-4388-B0F2-589200263CB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782800" y="2634720"/>
                  <a:ext cx="1011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5142BC9-D964-4A0E-BDC7-94347C3C578D}"/>
                  </a:ext>
                </a:extLst>
              </p14:cNvPr>
              <p14:cNvContentPartPr/>
              <p14:nvPr/>
            </p14:nvContentPartPr>
            <p14:xfrm>
              <a:off x="9574560" y="262680"/>
              <a:ext cx="1649160" cy="669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5142BC9-D964-4A0E-BDC7-94347C3C578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570240" y="258360"/>
                <a:ext cx="165780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666EE25A-EE9F-43D0-A120-FF540410AABF}"/>
              </a:ext>
            </a:extLst>
          </p:cNvPr>
          <p:cNvGrpSpPr/>
          <p:nvPr/>
        </p:nvGrpSpPr>
        <p:grpSpPr>
          <a:xfrm>
            <a:off x="4252320" y="4129080"/>
            <a:ext cx="970560" cy="235440"/>
            <a:chOff x="4252320" y="4129080"/>
            <a:chExt cx="97056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EBE9F1F-C590-4355-AD61-B03357558AA4}"/>
                    </a:ext>
                  </a:extLst>
                </p14:cNvPr>
                <p14:cNvContentPartPr/>
                <p14:nvPr/>
              </p14:nvContentPartPr>
              <p14:xfrm>
                <a:off x="4252320" y="4203960"/>
                <a:ext cx="139320" cy="7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EBE9F1F-C590-4355-AD61-B03357558AA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48000" y="4199640"/>
                  <a:ext cx="14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3A635B5-55AE-452C-864C-68E02A42BE27}"/>
                    </a:ext>
                  </a:extLst>
                </p14:cNvPr>
                <p14:cNvContentPartPr/>
                <p14:nvPr/>
              </p14:nvContentPartPr>
              <p14:xfrm>
                <a:off x="4301640" y="4237800"/>
                <a:ext cx="88920" cy="11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3A635B5-55AE-452C-864C-68E02A42BE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97320" y="4233480"/>
                  <a:ext cx="97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031C9DB-1BE3-4155-8B86-83E94C9764D4}"/>
                    </a:ext>
                  </a:extLst>
                </p14:cNvPr>
                <p14:cNvContentPartPr/>
                <p14:nvPr/>
              </p14:nvContentPartPr>
              <p14:xfrm>
                <a:off x="4533840" y="4160400"/>
                <a:ext cx="85320" cy="165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031C9DB-1BE3-4155-8B86-83E94C9764D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29520" y="4156080"/>
                  <a:ext cx="93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E9F994F-326E-47CA-B7C6-6963BD89BAF0}"/>
                    </a:ext>
                  </a:extLst>
                </p14:cNvPr>
                <p14:cNvContentPartPr/>
                <p14:nvPr/>
              </p14:nvContentPartPr>
              <p14:xfrm>
                <a:off x="4642200" y="4223760"/>
                <a:ext cx="36000" cy="74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E9F994F-326E-47CA-B7C6-6963BD89BAF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37880" y="4219440"/>
                  <a:ext cx="44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C255F79-2F91-4BA0-8D48-3763FD8A7407}"/>
                    </a:ext>
                  </a:extLst>
                </p14:cNvPr>
                <p14:cNvContentPartPr/>
                <p14:nvPr/>
              </p14:nvContentPartPr>
              <p14:xfrm>
                <a:off x="4827960" y="4140240"/>
                <a:ext cx="76680" cy="110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C255F79-2F91-4BA0-8D48-3763FD8A740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23640" y="4135920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85C9DF7-B2D6-489B-9C0E-7FAFEA7340A8}"/>
                    </a:ext>
                  </a:extLst>
                </p14:cNvPr>
                <p14:cNvContentPartPr/>
                <p14:nvPr/>
              </p14:nvContentPartPr>
              <p14:xfrm>
                <a:off x="4824360" y="4176240"/>
                <a:ext cx="105120" cy="45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85C9DF7-B2D6-489B-9C0E-7FAFEA7340A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20040" y="4171920"/>
                  <a:ext cx="113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096F4D7-4570-4C96-BBC4-92198D01CA22}"/>
                    </a:ext>
                  </a:extLst>
                </p14:cNvPr>
                <p14:cNvContentPartPr/>
                <p14:nvPr/>
              </p14:nvContentPartPr>
              <p14:xfrm>
                <a:off x="4938840" y="4195320"/>
                <a:ext cx="55080" cy="61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096F4D7-4570-4C96-BBC4-92198D01CA2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934520" y="4191000"/>
                  <a:ext cx="6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C08EBE8-5661-4199-B15D-B284E7F5EB07}"/>
                    </a:ext>
                  </a:extLst>
                </p14:cNvPr>
                <p14:cNvContentPartPr/>
                <p14:nvPr/>
              </p14:nvContentPartPr>
              <p14:xfrm>
                <a:off x="5168160" y="4129080"/>
                <a:ext cx="9720" cy="109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C08EBE8-5661-4199-B15D-B284E7F5EB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63840" y="4124760"/>
                  <a:ext cx="18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805A6CB-D2AA-4465-A5D8-A47BA54E67FC}"/>
                    </a:ext>
                  </a:extLst>
                </p14:cNvPr>
                <p14:cNvContentPartPr/>
                <p14:nvPr/>
              </p14:nvContentPartPr>
              <p14:xfrm>
                <a:off x="5137560" y="4166160"/>
                <a:ext cx="85320" cy="7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805A6CB-D2AA-4465-A5D8-A47BA54E67F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33240" y="4161840"/>
                  <a:ext cx="93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6CC09B7-F571-41B0-B289-98D59688BCD0}"/>
                    </a:ext>
                  </a:extLst>
                </p14:cNvPr>
                <p14:cNvContentPartPr/>
                <p14:nvPr/>
              </p14:nvContentPartPr>
              <p14:xfrm>
                <a:off x="4470120" y="4348320"/>
                <a:ext cx="224640" cy="162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6CC09B7-F571-41B0-B289-98D59688BCD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65800" y="4344000"/>
                  <a:ext cx="2332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DFF0CAF8-FA69-47A8-8392-278C1BF2A289}"/>
                  </a:ext>
                </a:extLst>
              </p14:cNvPr>
              <p14:cNvContentPartPr/>
              <p14:nvPr/>
            </p14:nvContentPartPr>
            <p14:xfrm>
              <a:off x="5358600" y="4359840"/>
              <a:ext cx="342360" cy="3276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DFF0CAF8-FA69-47A8-8392-278C1BF2A28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354280" y="4355520"/>
                <a:ext cx="3510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D40E0918-B9BF-4441-91EC-F4D62FD16916}"/>
              </a:ext>
            </a:extLst>
          </p:cNvPr>
          <p:cNvGrpSpPr/>
          <p:nvPr/>
        </p:nvGrpSpPr>
        <p:grpSpPr>
          <a:xfrm>
            <a:off x="784800" y="5426880"/>
            <a:ext cx="1438920" cy="487080"/>
            <a:chOff x="784800" y="5426880"/>
            <a:chExt cx="143892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557E3D2-FF9D-4EC4-9AC9-39DA0E48E347}"/>
                    </a:ext>
                  </a:extLst>
                </p14:cNvPr>
                <p14:cNvContentPartPr/>
                <p14:nvPr/>
              </p14:nvContentPartPr>
              <p14:xfrm>
                <a:off x="904320" y="5540280"/>
                <a:ext cx="131040" cy="189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557E3D2-FF9D-4EC4-9AC9-39DA0E48E34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0000" y="5535960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BAA3CB8-24DA-4F77-9E82-D1BDE8B470B9}"/>
                    </a:ext>
                  </a:extLst>
                </p14:cNvPr>
                <p14:cNvContentPartPr/>
                <p14:nvPr/>
              </p14:nvContentPartPr>
              <p14:xfrm>
                <a:off x="1114920" y="5571240"/>
                <a:ext cx="25200" cy="127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BAA3CB8-24DA-4F77-9E82-D1BDE8B470B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0600" y="5566920"/>
                  <a:ext cx="3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8C014C3-1507-4001-A54E-74B567D8A2C2}"/>
                    </a:ext>
                  </a:extLst>
                </p14:cNvPr>
                <p14:cNvContentPartPr/>
                <p14:nvPr/>
              </p14:nvContentPartPr>
              <p14:xfrm>
                <a:off x="1092240" y="5535960"/>
                <a:ext cx="127080" cy="147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8C014C3-1507-4001-A54E-74B567D8A2C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7920" y="5531640"/>
                  <a:ext cx="13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E38D581-85CD-4080-AD0E-E25C848B09C0}"/>
                    </a:ext>
                  </a:extLst>
                </p14:cNvPr>
                <p14:cNvContentPartPr/>
                <p14:nvPr/>
              </p14:nvContentPartPr>
              <p14:xfrm>
                <a:off x="1254600" y="5542800"/>
                <a:ext cx="78840" cy="148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E38D581-85CD-4080-AD0E-E25C848B09C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50280" y="5538480"/>
                  <a:ext cx="87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9BDE1BF-5653-4C61-B92F-EC7AC4621684}"/>
                    </a:ext>
                  </a:extLst>
                </p14:cNvPr>
                <p14:cNvContentPartPr/>
                <p14:nvPr/>
              </p14:nvContentPartPr>
              <p14:xfrm>
                <a:off x="1448280" y="5584920"/>
                <a:ext cx="142560" cy="10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9BDE1BF-5653-4C61-B92F-EC7AC462168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43960" y="5580600"/>
                  <a:ext cx="151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6218EEC-04C7-4506-9900-0205121C2187}"/>
                    </a:ext>
                  </a:extLst>
                </p14:cNvPr>
                <p14:cNvContentPartPr/>
                <p14:nvPr/>
              </p14:nvContentPartPr>
              <p14:xfrm>
                <a:off x="1461600" y="5625960"/>
                <a:ext cx="133920" cy="16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6218EEC-04C7-4506-9900-0205121C218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57280" y="5621640"/>
                  <a:ext cx="14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7E9178F-ADAF-4485-A503-B77F70AE0818}"/>
                    </a:ext>
                  </a:extLst>
                </p14:cNvPr>
                <p14:cNvContentPartPr/>
                <p14:nvPr/>
              </p14:nvContentPartPr>
              <p14:xfrm>
                <a:off x="1733400" y="5488440"/>
                <a:ext cx="147960" cy="67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7E9178F-ADAF-4485-A503-B77F70AE08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29080" y="5484120"/>
                  <a:ext cx="156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6B733BE-33C9-4B5B-A739-C1CA3535572E}"/>
                    </a:ext>
                  </a:extLst>
                </p14:cNvPr>
                <p14:cNvContentPartPr/>
                <p14:nvPr/>
              </p14:nvContentPartPr>
              <p14:xfrm>
                <a:off x="1706400" y="5577360"/>
                <a:ext cx="169920" cy="14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6B733BE-33C9-4B5B-A739-C1CA3535572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02080" y="5573040"/>
                  <a:ext cx="17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AAE901D-AD72-4BD2-A15E-E58CC87E1F1B}"/>
                    </a:ext>
                  </a:extLst>
                </p14:cNvPr>
                <p14:cNvContentPartPr/>
                <p14:nvPr/>
              </p14:nvContentPartPr>
              <p14:xfrm>
                <a:off x="1720800" y="5652600"/>
                <a:ext cx="114840" cy="129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AAE901D-AD72-4BD2-A15E-E58CC87E1F1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16480" y="5648280"/>
                  <a:ext cx="12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DFD0E17-7217-4F13-B323-30351437B1E7}"/>
                    </a:ext>
                  </a:extLst>
                </p14:cNvPr>
                <p14:cNvContentPartPr/>
                <p14:nvPr/>
              </p14:nvContentPartPr>
              <p14:xfrm>
                <a:off x="784800" y="5481600"/>
                <a:ext cx="39960" cy="4183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DFD0E17-7217-4F13-B323-30351437B1E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0480" y="5477280"/>
                  <a:ext cx="486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E418D0D-BD72-4D37-AB17-C7231AB6D3EA}"/>
                    </a:ext>
                  </a:extLst>
                </p14:cNvPr>
                <p14:cNvContentPartPr/>
                <p14:nvPr/>
              </p14:nvContentPartPr>
              <p14:xfrm>
                <a:off x="807120" y="5795160"/>
                <a:ext cx="1416600" cy="118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E418D0D-BD72-4D37-AB17-C7231AB6D3E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2800" y="5790840"/>
                  <a:ext cx="1425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F81F553-5C6C-40C0-8681-4A4A044E9946}"/>
                    </a:ext>
                  </a:extLst>
                </p14:cNvPr>
                <p14:cNvContentPartPr/>
                <p14:nvPr/>
              </p14:nvContentPartPr>
              <p14:xfrm>
                <a:off x="826200" y="5426880"/>
                <a:ext cx="1340640" cy="366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F81F553-5C6C-40C0-8681-4A4A044E994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1880" y="5422560"/>
                  <a:ext cx="134928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458A3E8-FFC2-4680-B9B8-AC2BD9C03054}"/>
                  </a:ext>
                </a:extLst>
              </p14:cNvPr>
              <p14:cNvContentPartPr/>
              <p14:nvPr/>
            </p14:nvContentPartPr>
            <p14:xfrm>
              <a:off x="4022280" y="5251920"/>
              <a:ext cx="1753560" cy="5176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458A3E8-FFC2-4680-B9B8-AC2BD9C0305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017960" y="5247600"/>
                <a:ext cx="1762200" cy="52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971134B4-6221-430E-B095-FAF9603C022C}"/>
              </a:ext>
            </a:extLst>
          </p:cNvPr>
          <p:cNvGrpSpPr/>
          <p:nvPr/>
        </p:nvGrpSpPr>
        <p:grpSpPr>
          <a:xfrm>
            <a:off x="8774280" y="2995440"/>
            <a:ext cx="1630800" cy="668880"/>
            <a:chOff x="8774280" y="2995440"/>
            <a:chExt cx="1630800" cy="66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98A5F00-9170-4A7F-9146-D39907249DC0}"/>
                    </a:ext>
                  </a:extLst>
                </p14:cNvPr>
                <p14:cNvContentPartPr/>
                <p14:nvPr/>
              </p14:nvContentPartPr>
              <p14:xfrm>
                <a:off x="8992080" y="3161040"/>
                <a:ext cx="120600" cy="197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98A5F00-9170-4A7F-9146-D39907249DC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987760" y="3156720"/>
                  <a:ext cx="129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9CD3846-CB7C-4D23-B800-E72C131BB4C6}"/>
                    </a:ext>
                  </a:extLst>
                </p14:cNvPr>
                <p14:cNvContentPartPr/>
                <p14:nvPr/>
              </p14:nvContentPartPr>
              <p14:xfrm>
                <a:off x="9191880" y="3196320"/>
                <a:ext cx="23040" cy="139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9CD3846-CB7C-4D23-B800-E72C131BB4C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87560" y="3192000"/>
                  <a:ext cx="31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1C714F5-57FB-44B0-B057-33029FB1DBEE}"/>
                    </a:ext>
                  </a:extLst>
                </p14:cNvPr>
                <p14:cNvContentPartPr/>
                <p14:nvPr/>
              </p14:nvContentPartPr>
              <p14:xfrm>
                <a:off x="9182160" y="3176880"/>
                <a:ext cx="109440" cy="138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1C714F5-57FB-44B0-B057-33029FB1DBE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77840" y="3172560"/>
                  <a:ext cx="11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20D93DB-87C0-4633-97A9-DC12807C1056}"/>
                    </a:ext>
                  </a:extLst>
                </p14:cNvPr>
                <p14:cNvContentPartPr/>
                <p14:nvPr/>
              </p14:nvContentPartPr>
              <p14:xfrm>
                <a:off x="9341280" y="3181200"/>
                <a:ext cx="85320" cy="153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20D93DB-87C0-4633-97A9-DC12807C10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36960" y="3176880"/>
                  <a:ext cx="93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19E5BF2-86B1-4BEF-96A0-C0FA409657E0}"/>
                    </a:ext>
                  </a:extLst>
                </p14:cNvPr>
                <p14:cNvContentPartPr/>
                <p14:nvPr/>
              </p14:nvContentPartPr>
              <p14:xfrm>
                <a:off x="9612000" y="3221520"/>
                <a:ext cx="127080" cy="6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19E5BF2-86B1-4BEF-96A0-C0FA409657E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07680" y="3217200"/>
                  <a:ext cx="135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8E9D28D-0358-49E8-907B-540ECDC1B7C5}"/>
                    </a:ext>
                  </a:extLst>
                </p14:cNvPr>
                <p14:cNvContentPartPr/>
                <p14:nvPr/>
              </p14:nvContentPartPr>
              <p14:xfrm>
                <a:off x="9637920" y="3256440"/>
                <a:ext cx="122040" cy="7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8E9D28D-0358-49E8-907B-540ECDC1B7C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33600" y="3252120"/>
                  <a:ext cx="130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103237A-1CCB-43DE-8F41-C625F9DCC8D3}"/>
                    </a:ext>
                  </a:extLst>
                </p14:cNvPr>
                <p14:cNvContentPartPr/>
                <p14:nvPr/>
              </p14:nvContentPartPr>
              <p14:xfrm>
                <a:off x="9913680" y="3112800"/>
                <a:ext cx="110880" cy="180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103237A-1CCB-43DE-8F41-C625F9DCC8D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09360" y="3108480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3A310E4-3EFD-446F-9C0D-9DB967C09FC0}"/>
                    </a:ext>
                  </a:extLst>
                </p14:cNvPr>
                <p14:cNvContentPartPr/>
                <p14:nvPr/>
              </p14:nvContentPartPr>
              <p14:xfrm>
                <a:off x="10025280" y="3141600"/>
                <a:ext cx="68400" cy="71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3A310E4-3EFD-446F-9C0D-9DB967C09FC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020960" y="3137280"/>
                  <a:ext cx="77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2C1EDAE-7295-47E5-862A-0055D4AE08FD}"/>
                    </a:ext>
                  </a:extLst>
                </p14:cNvPr>
                <p14:cNvContentPartPr/>
                <p14:nvPr/>
              </p14:nvContentPartPr>
              <p14:xfrm>
                <a:off x="9852840" y="3223320"/>
                <a:ext cx="320040" cy="32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2C1EDAE-7295-47E5-862A-0055D4AE08F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48520" y="3219000"/>
                  <a:ext cx="32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8734550-7F62-441B-92A5-9096FE920C44}"/>
                    </a:ext>
                  </a:extLst>
                </p14:cNvPr>
                <p14:cNvContentPartPr/>
                <p14:nvPr/>
              </p14:nvContentPartPr>
              <p14:xfrm>
                <a:off x="9928440" y="3325560"/>
                <a:ext cx="120240" cy="160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8734550-7F62-441B-92A5-9096FE920C4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24120" y="3321240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6688F6B-4325-4BFF-9A2C-0F88A48E4AE8}"/>
                    </a:ext>
                  </a:extLst>
                </p14:cNvPr>
                <p14:cNvContentPartPr/>
                <p14:nvPr/>
              </p14:nvContentPartPr>
              <p14:xfrm>
                <a:off x="10036440" y="3409080"/>
                <a:ext cx="100080" cy="820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6688F6B-4325-4BFF-9A2C-0F88A48E4AE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32120" y="3404760"/>
                  <a:ext cx="108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D2F7589-C443-4C6D-A1EA-C4DDFD3D2366}"/>
                    </a:ext>
                  </a:extLst>
                </p14:cNvPr>
                <p14:cNvContentPartPr/>
                <p14:nvPr/>
              </p14:nvContentPartPr>
              <p14:xfrm>
                <a:off x="10033560" y="3403320"/>
                <a:ext cx="107280" cy="69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D2F7589-C443-4C6D-A1EA-C4DDFD3D23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029240" y="3399000"/>
                  <a:ext cx="115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B9B6C1D-E9FC-4CA9-A0DE-0F26DD8AEAE1}"/>
                    </a:ext>
                  </a:extLst>
                </p14:cNvPr>
                <p14:cNvContentPartPr/>
                <p14:nvPr/>
              </p14:nvContentPartPr>
              <p14:xfrm>
                <a:off x="8774280" y="2995440"/>
                <a:ext cx="1630800" cy="668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B9B6C1D-E9FC-4CA9-A0DE-0F26DD8AEA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769960" y="2991120"/>
                  <a:ext cx="1639440" cy="67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6F1D43A6-01A5-43A2-950F-8AB24D33BC45}"/>
                  </a:ext>
                </a:extLst>
              </p14:cNvPr>
              <p14:cNvContentPartPr/>
              <p14:nvPr/>
            </p14:nvContentPartPr>
            <p14:xfrm>
              <a:off x="1495800" y="1113720"/>
              <a:ext cx="600480" cy="172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6F1D43A6-01A5-43A2-950F-8AB24D33BC45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491480" y="1109400"/>
                <a:ext cx="609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171D1DC1-4F08-44C8-A0B0-4D42ADB6A02A}"/>
                  </a:ext>
                </a:extLst>
              </p14:cNvPr>
              <p14:cNvContentPartPr/>
              <p14:nvPr/>
            </p14:nvContentPartPr>
            <p14:xfrm>
              <a:off x="5322960" y="1128120"/>
              <a:ext cx="725040" cy="172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171D1DC1-4F08-44C8-A0B0-4D42ADB6A02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318640" y="1123800"/>
                <a:ext cx="733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068898E4-0651-455E-B9B5-EC5440ABBBB1}"/>
                  </a:ext>
                </a:extLst>
              </p14:cNvPr>
              <p14:cNvContentPartPr/>
              <p14:nvPr/>
            </p14:nvContentPartPr>
            <p14:xfrm>
              <a:off x="9608400" y="1103280"/>
              <a:ext cx="686880" cy="3132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068898E4-0651-455E-B9B5-EC5440ABBBB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604080" y="1098960"/>
                <a:ext cx="69552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07D7BBD5-BCED-45C3-B1FA-4D2167B815EE}"/>
              </a:ext>
            </a:extLst>
          </p:cNvPr>
          <p:cNvGrpSpPr/>
          <p:nvPr/>
        </p:nvGrpSpPr>
        <p:grpSpPr>
          <a:xfrm>
            <a:off x="228600" y="3256800"/>
            <a:ext cx="2388240" cy="1169640"/>
            <a:chOff x="228600" y="3256800"/>
            <a:chExt cx="2388240" cy="11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207B6E4-F9EC-4256-ABC3-E171DC42220F}"/>
                    </a:ext>
                  </a:extLst>
                </p14:cNvPr>
                <p14:cNvContentPartPr/>
                <p14:nvPr/>
              </p14:nvContentPartPr>
              <p14:xfrm>
                <a:off x="411120" y="3475680"/>
                <a:ext cx="132840" cy="191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207B6E4-F9EC-4256-ABC3-E171DC42220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6800" y="3471360"/>
                  <a:ext cx="141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092E716-96F8-46EA-953F-34B26A5BE3E3}"/>
                    </a:ext>
                  </a:extLst>
                </p14:cNvPr>
                <p14:cNvContentPartPr/>
                <p14:nvPr/>
              </p14:nvContentPartPr>
              <p14:xfrm>
                <a:off x="367200" y="3396840"/>
                <a:ext cx="190080" cy="5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092E716-96F8-46EA-953F-34B26A5BE3E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62880" y="3392520"/>
                  <a:ext cx="19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CE8F092-C5B9-4185-AEBB-2D4ECE78A620}"/>
                    </a:ext>
                  </a:extLst>
                </p14:cNvPr>
                <p14:cNvContentPartPr/>
                <p14:nvPr/>
              </p14:nvContentPartPr>
              <p14:xfrm>
                <a:off x="815040" y="3528240"/>
                <a:ext cx="122400" cy="14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CE8F092-C5B9-4185-AEBB-2D4ECE78A6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10720" y="3523920"/>
                  <a:ext cx="131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6291591-AAF1-4E87-837B-6A12825BE242}"/>
                    </a:ext>
                  </a:extLst>
                </p14:cNvPr>
                <p14:cNvContentPartPr/>
                <p14:nvPr/>
              </p14:nvContentPartPr>
              <p14:xfrm>
                <a:off x="835200" y="3574320"/>
                <a:ext cx="105480" cy="12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6291591-AAF1-4E87-837B-6A12825BE24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30880" y="3570000"/>
                  <a:ext cx="11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D541F50-B599-4CFC-848D-16B9C1E2D238}"/>
                    </a:ext>
                  </a:extLst>
                </p14:cNvPr>
                <p14:cNvContentPartPr/>
                <p14:nvPr/>
              </p14:nvContentPartPr>
              <p14:xfrm>
                <a:off x="1075320" y="3455160"/>
                <a:ext cx="112680" cy="142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D541F50-B599-4CFC-848D-16B9C1E2D23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71000" y="3450840"/>
                  <a:ext cx="12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34C8BEC-EE55-4EF9-B911-991CF367825D}"/>
                    </a:ext>
                  </a:extLst>
                </p14:cNvPr>
                <p14:cNvContentPartPr/>
                <p14:nvPr/>
              </p14:nvContentPartPr>
              <p14:xfrm>
                <a:off x="1282320" y="3535440"/>
                <a:ext cx="18360" cy="20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34C8BEC-EE55-4EF9-B911-991CF367825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78000" y="3531120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D20E8A-5F40-44DA-BD40-CE9D56C72D0C}"/>
                    </a:ext>
                  </a:extLst>
                </p14:cNvPr>
                <p14:cNvContentPartPr/>
                <p14:nvPr/>
              </p14:nvContentPartPr>
              <p14:xfrm>
                <a:off x="1438200" y="3401880"/>
                <a:ext cx="60840" cy="243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D20E8A-5F40-44DA-BD40-CE9D56C72D0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33880" y="3397560"/>
                  <a:ext cx="69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8D35B-3F8E-48C9-91A4-AAD5681095FA}"/>
                    </a:ext>
                  </a:extLst>
                </p14:cNvPr>
                <p14:cNvContentPartPr/>
                <p14:nvPr/>
              </p14:nvContentPartPr>
              <p14:xfrm>
                <a:off x="1394280" y="3558120"/>
                <a:ext cx="83160" cy="5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8D35B-3F8E-48C9-91A4-AAD5681095F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389960" y="3553800"/>
                  <a:ext cx="91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C287A4C-BF4C-4EDD-80FB-2C2B99A75515}"/>
                    </a:ext>
                  </a:extLst>
                </p14:cNvPr>
                <p14:cNvContentPartPr/>
                <p14:nvPr/>
              </p14:nvContentPartPr>
              <p14:xfrm>
                <a:off x="1710720" y="3476040"/>
                <a:ext cx="13680" cy="101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C287A4C-BF4C-4EDD-80FB-2C2B99A755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06400" y="3471720"/>
                  <a:ext cx="2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DF302EB-003A-433C-8CDC-F89CFA2CCFF8}"/>
                    </a:ext>
                  </a:extLst>
                </p14:cNvPr>
                <p14:cNvContentPartPr/>
                <p14:nvPr/>
              </p14:nvContentPartPr>
              <p14:xfrm>
                <a:off x="1665360" y="3517800"/>
                <a:ext cx="98280" cy="7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DF302EB-003A-433C-8CDC-F89CFA2CCF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61040" y="3513480"/>
                  <a:ext cx="106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431BF1-C7DD-4401-8A7D-2BC25E66EF92}"/>
                    </a:ext>
                  </a:extLst>
                </p14:cNvPr>
                <p14:cNvContentPartPr/>
                <p14:nvPr/>
              </p14:nvContentPartPr>
              <p14:xfrm>
                <a:off x="1964160" y="3312600"/>
                <a:ext cx="94320" cy="112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431BF1-C7DD-4401-8A7D-2BC25E66EF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959840" y="3308280"/>
                  <a:ext cx="102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A467652-10AD-4C3A-9E81-4397ABF7DCD8}"/>
                    </a:ext>
                  </a:extLst>
                </p14:cNvPr>
                <p14:cNvContentPartPr/>
                <p14:nvPr/>
              </p14:nvContentPartPr>
              <p14:xfrm>
                <a:off x="1872720" y="3480720"/>
                <a:ext cx="311400" cy="20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A467652-10AD-4C3A-9E81-4397ABF7DCD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8400" y="3476400"/>
                  <a:ext cx="32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3406E33-1CE2-4BBE-A1B1-DEB3940BB590}"/>
                    </a:ext>
                  </a:extLst>
                </p14:cNvPr>
                <p14:cNvContentPartPr/>
                <p14:nvPr/>
              </p14:nvContentPartPr>
              <p14:xfrm>
                <a:off x="1977120" y="3572160"/>
                <a:ext cx="82440" cy="57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3406E33-1CE2-4BBE-A1B1-DEB3940BB59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72800" y="3567840"/>
                  <a:ext cx="91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157640-654A-408E-9D54-707D2A5EA620}"/>
                    </a:ext>
                  </a:extLst>
                </p14:cNvPr>
                <p14:cNvContentPartPr/>
                <p14:nvPr/>
              </p14:nvContentPartPr>
              <p14:xfrm>
                <a:off x="1943640" y="3670080"/>
                <a:ext cx="97920" cy="14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157640-654A-408E-9D54-707D2A5EA62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939320" y="3665760"/>
                  <a:ext cx="106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CEA379D-70FA-4253-9B6B-DD97CE375DA7}"/>
                    </a:ext>
                  </a:extLst>
                </p14:cNvPr>
                <p14:cNvContentPartPr/>
                <p14:nvPr/>
              </p14:nvContentPartPr>
              <p14:xfrm>
                <a:off x="1962720" y="3746040"/>
                <a:ext cx="74880" cy="125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CEA379D-70FA-4253-9B6B-DD97CE375DA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958400" y="3741720"/>
                  <a:ext cx="83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7C308FB-DE06-495F-9212-010A8A441A1F}"/>
                    </a:ext>
                  </a:extLst>
                </p14:cNvPr>
                <p14:cNvContentPartPr/>
                <p14:nvPr/>
              </p14:nvContentPartPr>
              <p14:xfrm>
                <a:off x="2297880" y="3488640"/>
                <a:ext cx="12960" cy="14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7C308FB-DE06-495F-9212-010A8A441A1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93560" y="3484320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9AC7F2F-756E-4F35-A7F9-09F139095684}"/>
                    </a:ext>
                  </a:extLst>
                </p14:cNvPr>
                <p14:cNvContentPartPr/>
                <p14:nvPr/>
              </p14:nvContentPartPr>
              <p14:xfrm>
                <a:off x="2418840" y="3448320"/>
                <a:ext cx="103320" cy="91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9AC7F2F-756E-4F35-A7F9-09F13909568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14520" y="3444000"/>
                  <a:ext cx="111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BD0126B-83F7-4D80-BDA9-14A665E3D486}"/>
                    </a:ext>
                  </a:extLst>
                </p14:cNvPr>
                <p14:cNvContentPartPr/>
                <p14:nvPr/>
              </p14:nvContentPartPr>
              <p14:xfrm>
                <a:off x="313560" y="4323480"/>
                <a:ext cx="150120" cy="102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BD0126B-83F7-4D80-BDA9-14A665E3D48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09240" y="4319160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27AE1A4-B5F2-424D-8C61-B5F4F0D89901}"/>
                    </a:ext>
                  </a:extLst>
                </p14:cNvPr>
                <p14:cNvContentPartPr/>
                <p14:nvPr/>
              </p14:nvContentPartPr>
              <p14:xfrm>
                <a:off x="419040" y="3890040"/>
                <a:ext cx="43560" cy="287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27AE1A4-B5F2-424D-8C61-B5F4F0D8990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14720" y="3885720"/>
                  <a:ext cx="52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87EED59-97DD-4B0C-B1F3-9EBCF3BC9C54}"/>
                    </a:ext>
                  </a:extLst>
                </p14:cNvPr>
                <p14:cNvContentPartPr/>
                <p14:nvPr/>
              </p14:nvContentPartPr>
              <p14:xfrm>
                <a:off x="359280" y="3782400"/>
                <a:ext cx="143280" cy="135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87EED59-97DD-4B0C-B1F3-9EBCF3BC9C5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4960" y="3778080"/>
                  <a:ext cx="151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94146DB-FBB8-42C3-8D62-513691E4953C}"/>
                    </a:ext>
                  </a:extLst>
                </p14:cNvPr>
                <p14:cNvContentPartPr/>
                <p14:nvPr/>
              </p14:nvContentPartPr>
              <p14:xfrm>
                <a:off x="1099440" y="3790320"/>
                <a:ext cx="42120" cy="200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94146DB-FBB8-42C3-8D62-513691E4953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95120" y="3786000"/>
                  <a:ext cx="50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C361DB2-A195-4CF4-A58A-679FC3440E5E}"/>
                    </a:ext>
                  </a:extLst>
                </p14:cNvPr>
                <p14:cNvContentPartPr/>
                <p14:nvPr/>
              </p14:nvContentPartPr>
              <p14:xfrm>
                <a:off x="1056240" y="3687360"/>
                <a:ext cx="115920" cy="112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C361DB2-A195-4CF4-A58A-679FC3440E5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51920" y="3683040"/>
                  <a:ext cx="124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9391B5-A3E3-448E-99F7-3D2B3836C67E}"/>
                    </a:ext>
                  </a:extLst>
                </p14:cNvPr>
                <p14:cNvContentPartPr/>
                <p14:nvPr/>
              </p14:nvContentPartPr>
              <p14:xfrm>
                <a:off x="1397880" y="3805080"/>
                <a:ext cx="21600" cy="180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9391B5-A3E3-448E-99F7-3D2B3836C67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393560" y="3800760"/>
                  <a:ext cx="30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0A506AA-4A45-43D1-A3BF-70E34D322A8F}"/>
                    </a:ext>
                  </a:extLst>
                </p14:cNvPr>
                <p14:cNvContentPartPr/>
                <p14:nvPr/>
              </p14:nvContentPartPr>
              <p14:xfrm>
                <a:off x="1327680" y="3734520"/>
                <a:ext cx="117000" cy="101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0A506AA-4A45-43D1-A3BF-70E34D322A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23360" y="3730200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FD9011-93D7-4E9A-B9B6-EE092EE250E1}"/>
                    </a:ext>
                  </a:extLst>
                </p14:cNvPr>
                <p14:cNvContentPartPr/>
                <p14:nvPr/>
              </p14:nvContentPartPr>
              <p14:xfrm>
                <a:off x="1906200" y="4211160"/>
                <a:ext cx="70560" cy="165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FD9011-93D7-4E9A-B9B6-EE092EE250E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01880" y="4206840"/>
                  <a:ext cx="7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0B2E750-47A6-4CF0-BB18-EFC13124BC6B}"/>
                    </a:ext>
                  </a:extLst>
                </p14:cNvPr>
                <p14:cNvContentPartPr/>
                <p14:nvPr/>
              </p14:nvContentPartPr>
              <p14:xfrm>
                <a:off x="2015640" y="4262640"/>
                <a:ext cx="46080" cy="64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0B2E750-47A6-4CF0-BB18-EFC13124BC6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011320" y="4258320"/>
                  <a:ext cx="54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2CC49AE-705D-4158-948D-6F475BE4E9FD}"/>
                    </a:ext>
                  </a:extLst>
                </p14:cNvPr>
                <p14:cNvContentPartPr/>
                <p14:nvPr/>
              </p14:nvContentPartPr>
              <p14:xfrm>
                <a:off x="1955520" y="4131240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2CC49AE-705D-4158-948D-6F475BE4E9F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951200" y="4126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95C2970-1297-4998-BA21-9E672A3AE803}"/>
                    </a:ext>
                  </a:extLst>
                </p14:cNvPr>
                <p14:cNvContentPartPr/>
                <p14:nvPr/>
              </p14:nvContentPartPr>
              <p14:xfrm>
                <a:off x="1966680" y="3992280"/>
                <a:ext cx="7560" cy="144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95C2970-1297-4998-BA21-9E672A3AE8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962360" y="3987960"/>
                  <a:ext cx="16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0B550B5-476E-41EF-8EF4-D3AE8776AF7A}"/>
                    </a:ext>
                  </a:extLst>
                </p14:cNvPr>
                <p14:cNvContentPartPr/>
                <p14:nvPr/>
              </p14:nvContentPartPr>
              <p14:xfrm>
                <a:off x="1904040" y="3937200"/>
                <a:ext cx="110880" cy="82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0B550B5-476E-41EF-8EF4-D3AE8776AF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899720" y="3932880"/>
                  <a:ext cx="119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D8B047-287E-438B-9A2F-91CF50CF0B9D}"/>
                    </a:ext>
                  </a:extLst>
                </p14:cNvPr>
                <p14:cNvContentPartPr/>
                <p14:nvPr/>
              </p14:nvContentPartPr>
              <p14:xfrm>
                <a:off x="973440" y="4264080"/>
                <a:ext cx="66600" cy="148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D8B047-287E-438B-9A2F-91CF50CF0B9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69120" y="4259760"/>
                  <a:ext cx="7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BA228B2-AD00-4F46-BA5B-07976C7CEA6A}"/>
                    </a:ext>
                  </a:extLst>
                </p14:cNvPr>
                <p14:cNvContentPartPr/>
                <p14:nvPr/>
              </p14:nvContentPartPr>
              <p14:xfrm>
                <a:off x="1057320" y="4310880"/>
                <a:ext cx="67320" cy="79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BA228B2-AD00-4F46-BA5B-07976C7CEA6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3000" y="4306560"/>
                  <a:ext cx="75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E30C97E-E5D7-4396-8498-72A95D7E790F}"/>
                    </a:ext>
                  </a:extLst>
                </p14:cNvPr>
                <p14:cNvContentPartPr/>
                <p14:nvPr/>
              </p14:nvContentPartPr>
              <p14:xfrm>
                <a:off x="1354680" y="4228800"/>
                <a:ext cx="55440" cy="102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E30C97E-E5D7-4396-8498-72A95D7E790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350360" y="4224480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2236680-ECA7-458F-9F08-8B6B3E216E43}"/>
                    </a:ext>
                  </a:extLst>
                </p14:cNvPr>
                <p14:cNvContentPartPr/>
                <p14:nvPr/>
              </p14:nvContentPartPr>
              <p14:xfrm>
                <a:off x="1335240" y="4231320"/>
                <a:ext cx="89640" cy="78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2236680-ECA7-458F-9F08-8B6B3E216E4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330920" y="4227000"/>
                  <a:ext cx="98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D608C4-517B-47BD-86B8-0F21A2495CD3}"/>
                    </a:ext>
                  </a:extLst>
                </p14:cNvPr>
                <p14:cNvContentPartPr/>
                <p14:nvPr/>
              </p14:nvContentPartPr>
              <p14:xfrm>
                <a:off x="1430640" y="4314120"/>
                <a:ext cx="49680" cy="63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D608C4-517B-47BD-86B8-0F21A2495C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26320" y="4309800"/>
                  <a:ext cx="58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2857EB4-DECD-49EA-98E8-760DDEC46EB0}"/>
                    </a:ext>
                  </a:extLst>
                </p14:cNvPr>
                <p14:cNvContentPartPr/>
                <p14:nvPr/>
              </p14:nvContentPartPr>
              <p14:xfrm>
                <a:off x="1229760" y="4293240"/>
                <a:ext cx="22680" cy="1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2857EB4-DECD-49EA-98E8-760DDEC46EB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225440" y="4288920"/>
                  <a:ext cx="31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74820F8-EFC4-41F6-A7B9-7239F75919B8}"/>
                    </a:ext>
                  </a:extLst>
                </p14:cNvPr>
                <p14:cNvContentPartPr/>
                <p14:nvPr/>
              </p14:nvContentPartPr>
              <p14:xfrm>
                <a:off x="1657800" y="4250760"/>
                <a:ext cx="14040" cy="72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74820F8-EFC4-41F6-A7B9-7239F75919B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653480" y="4246440"/>
                  <a:ext cx="22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03F9195-286F-4854-812B-5E55E11962F7}"/>
                    </a:ext>
                  </a:extLst>
                </p14:cNvPr>
                <p14:cNvContentPartPr/>
                <p14:nvPr/>
              </p14:nvContentPartPr>
              <p14:xfrm>
                <a:off x="1638360" y="4275240"/>
                <a:ext cx="73800" cy="7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03F9195-286F-4854-812B-5E55E11962F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34040" y="4270920"/>
                  <a:ext cx="82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85DBC8-10DB-404E-AA10-FD6876616401}"/>
                    </a:ext>
                  </a:extLst>
                </p14:cNvPr>
                <p14:cNvContentPartPr/>
                <p14:nvPr/>
              </p14:nvContentPartPr>
              <p14:xfrm>
                <a:off x="2171520" y="4247520"/>
                <a:ext cx="6120" cy="5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85DBC8-10DB-404E-AA10-FD68766164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67200" y="4243200"/>
                  <a:ext cx="14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337D59A-E13A-4449-BF45-CC846B7FE308}"/>
                    </a:ext>
                  </a:extLst>
                </p14:cNvPr>
                <p14:cNvContentPartPr/>
                <p14:nvPr/>
              </p14:nvContentPartPr>
              <p14:xfrm>
                <a:off x="2337840" y="4191000"/>
                <a:ext cx="79920" cy="109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337D59A-E13A-4449-BF45-CC846B7FE30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33520" y="4186680"/>
                  <a:ext cx="8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043F10A-CABB-41C7-ABE3-11DDE141D0F5}"/>
                    </a:ext>
                  </a:extLst>
                </p14:cNvPr>
                <p14:cNvContentPartPr/>
                <p14:nvPr/>
              </p14:nvContentPartPr>
              <p14:xfrm>
                <a:off x="2335680" y="4205040"/>
                <a:ext cx="87840" cy="84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043F10A-CABB-41C7-ABE3-11DDE141D0F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31360" y="4200720"/>
                  <a:ext cx="96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7DA434B-2158-445F-B5B8-F944B1F3C1C5}"/>
                    </a:ext>
                  </a:extLst>
                </p14:cNvPr>
                <p14:cNvContentPartPr/>
                <p14:nvPr/>
              </p14:nvContentPartPr>
              <p14:xfrm>
                <a:off x="2450520" y="4264080"/>
                <a:ext cx="77760" cy="105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7DA434B-2158-445F-B5B8-F944B1F3C1C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446200" y="4259760"/>
                  <a:ext cx="86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AA3B672-4E46-404F-97EB-594C1BB23B06}"/>
                    </a:ext>
                  </a:extLst>
                </p14:cNvPr>
                <p14:cNvContentPartPr/>
                <p14:nvPr/>
              </p14:nvContentPartPr>
              <p14:xfrm>
                <a:off x="684000" y="4335360"/>
                <a:ext cx="123480" cy="21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AA3B672-4E46-404F-97EB-594C1BB23B0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9680" y="4331040"/>
                  <a:ext cx="132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CF7CF5B-A149-4841-92BA-29953D18C01B}"/>
                    </a:ext>
                  </a:extLst>
                </p14:cNvPr>
                <p14:cNvContentPartPr/>
                <p14:nvPr/>
              </p14:nvContentPartPr>
              <p14:xfrm>
                <a:off x="718200" y="4380720"/>
                <a:ext cx="116640" cy="20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CF7CF5B-A149-4841-92BA-29953D18C01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3880" y="4376400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F032213-38D5-4247-9318-7B97BF0C9891}"/>
                    </a:ext>
                  </a:extLst>
                </p14:cNvPr>
                <p14:cNvContentPartPr/>
                <p14:nvPr/>
              </p14:nvContentPartPr>
              <p14:xfrm>
                <a:off x="228600" y="3256800"/>
                <a:ext cx="2388240" cy="531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F032213-38D5-4247-9318-7B97BF0C989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24280" y="3252480"/>
                  <a:ext cx="2396880" cy="54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D5151E20-B662-4DF5-82B6-C6F094376D89}"/>
              </a:ext>
            </a:extLst>
          </p:cNvPr>
          <p:cNvGrpSpPr/>
          <p:nvPr/>
        </p:nvGrpSpPr>
        <p:grpSpPr>
          <a:xfrm>
            <a:off x="4253040" y="3213240"/>
            <a:ext cx="1766880" cy="352440"/>
            <a:chOff x="4253040" y="3213240"/>
            <a:chExt cx="17668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BD52CFC-2B4F-44B7-863B-40B7CA54FC3C}"/>
                    </a:ext>
                  </a:extLst>
                </p14:cNvPr>
                <p14:cNvContentPartPr/>
                <p14:nvPr/>
              </p14:nvContentPartPr>
              <p14:xfrm>
                <a:off x="4253040" y="3426360"/>
                <a:ext cx="153000" cy="10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BD52CFC-2B4F-44B7-863B-40B7CA54FC3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48720" y="3422040"/>
                  <a:ext cx="161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F1A6B3-0538-4182-961B-F9171A3C37AB}"/>
                    </a:ext>
                  </a:extLst>
                </p14:cNvPr>
                <p14:cNvContentPartPr/>
                <p14:nvPr/>
              </p14:nvContentPartPr>
              <p14:xfrm>
                <a:off x="4284720" y="3474240"/>
                <a:ext cx="119520" cy="4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F1A6B3-0538-4182-961B-F9171A3C37A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280400" y="3469920"/>
                  <a:ext cx="128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4DB04F-7F22-40F2-B3CD-7D632416CF51}"/>
                    </a:ext>
                  </a:extLst>
                </p14:cNvPr>
                <p14:cNvContentPartPr/>
                <p14:nvPr/>
              </p14:nvContentPartPr>
              <p14:xfrm>
                <a:off x="4530960" y="3341040"/>
                <a:ext cx="115920" cy="132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4DB04F-7F22-40F2-B3CD-7D632416CF5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526640" y="3336720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58EBD5B-46FB-420B-B4BF-7B2A47CA220A}"/>
                    </a:ext>
                  </a:extLst>
                </p14:cNvPr>
                <p14:cNvContentPartPr/>
                <p14:nvPr/>
              </p14:nvContentPartPr>
              <p14:xfrm>
                <a:off x="4743000" y="3406920"/>
                <a:ext cx="2160" cy="4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58EBD5B-46FB-420B-B4BF-7B2A47CA220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38680" y="3402600"/>
                  <a:ext cx="10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C11CE71-0A02-44D5-A33A-276A1B6A64E8}"/>
                    </a:ext>
                  </a:extLst>
                </p14:cNvPr>
                <p14:cNvContentPartPr/>
                <p14:nvPr/>
              </p14:nvContentPartPr>
              <p14:xfrm>
                <a:off x="4853160" y="3359040"/>
                <a:ext cx="91440" cy="71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C11CE71-0A02-44D5-A33A-276A1B6A64E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848840" y="3354720"/>
                  <a:ext cx="100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1672018-4736-41A9-B5A0-5DDBC226EEF5}"/>
                    </a:ext>
                  </a:extLst>
                </p14:cNvPr>
                <p14:cNvContentPartPr/>
                <p14:nvPr/>
              </p14:nvContentPartPr>
              <p14:xfrm>
                <a:off x="4951440" y="3425640"/>
                <a:ext cx="72720" cy="54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1672018-4736-41A9-B5A0-5DDBC226EEF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947120" y="3421320"/>
                  <a:ext cx="81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2D9BBCD-6B9A-49FB-B33F-744B2BCCB44A}"/>
                    </a:ext>
                  </a:extLst>
                </p14:cNvPr>
                <p14:cNvContentPartPr/>
                <p14:nvPr/>
              </p14:nvContentPartPr>
              <p14:xfrm>
                <a:off x="5193720" y="3342840"/>
                <a:ext cx="12960" cy="99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2D9BBCD-6B9A-49FB-B33F-744B2BCCB44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89400" y="3338520"/>
                  <a:ext cx="2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05A3DF-7236-4404-A739-32E941E77B5E}"/>
                    </a:ext>
                  </a:extLst>
                </p14:cNvPr>
                <p14:cNvContentPartPr/>
                <p14:nvPr/>
              </p14:nvContentPartPr>
              <p14:xfrm>
                <a:off x="5149800" y="3386040"/>
                <a:ext cx="98280" cy="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05A3DF-7236-4404-A739-32E941E77B5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45480" y="3381720"/>
                  <a:ext cx="106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44B52CF-FD5D-4B12-BDF0-8FF33BC70B18}"/>
                    </a:ext>
                  </a:extLst>
                </p14:cNvPr>
                <p14:cNvContentPartPr/>
                <p14:nvPr/>
              </p14:nvContentPartPr>
              <p14:xfrm>
                <a:off x="5414760" y="3213240"/>
                <a:ext cx="144720" cy="131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44B52CF-FD5D-4B12-BDF0-8FF33BC70B1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410440" y="3208920"/>
                  <a:ext cx="153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FA79AF4-4F36-4175-B7B7-54A2DFAC5D9C}"/>
                    </a:ext>
                  </a:extLst>
                </p14:cNvPr>
                <p14:cNvContentPartPr/>
                <p14:nvPr/>
              </p14:nvContentPartPr>
              <p14:xfrm>
                <a:off x="5351040" y="3356880"/>
                <a:ext cx="381240" cy="36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FA79AF4-4F36-4175-B7B7-54A2DFAC5D9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346720" y="3352560"/>
                  <a:ext cx="38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BC7A5F-67FD-47BE-8761-E31AD2A606D3}"/>
                    </a:ext>
                  </a:extLst>
                </p14:cNvPr>
                <p14:cNvContentPartPr/>
                <p14:nvPr/>
              </p14:nvContentPartPr>
              <p14:xfrm>
                <a:off x="5298480" y="3465960"/>
                <a:ext cx="110160" cy="99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BC7A5F-67FD-47BE-8761-E31AD2A606D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294160" y="3461640"/>
                  <a:ext cx="118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093BE7C-F2F2-4DE2-B32A-2FA913483BF7}"/>
                    </a:ext>
                  </a:extLst>
                </p14:cNvPr>
                <p14:cNvContentPartPr/>
                <p14:nvPr/>
              </p14:nvContentPartPr>
              <p14:xfrm>
                <a:off x="5487840" y="3472800"/>
                <a:ext cx="16920" cy="87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093BE7C-F2F2-4DE2-B32A-2FA913483BF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83520" y="3468480"/>
                  <a:ext cx="2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AEC2A0E-6144-486F-9E59-88D9CBBC3552}"/>
                    </a:ext>
                  </a:extLst>
                </p14:cNvPr>
                <p14:cNvContentPartPr/>
                <p14:nvPr/>
              </p14:nvContentPartPr>
              <p14:xfrm>
                <a:off x="5454000" y="3512400"/>
                <a:ext cx="86400" cy="11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AEC2A0E-6144-486F-9E59-88D9CBBC355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49680" y="3508080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23C0667-5248-4956-A265-132962CFDB8D}"/>
                    </a:ext>
                  </a:extLst>
                </p14:cNvPr>
                <p14:cNvContentPartPr/>
                <p14:nvPr/>
              </p14:nvContentPartPr>
              <p14:xfrm>
                <a:off x="5575320" y="3481800"/>
                <a:ext cx="102240" cy="784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23C0667-5248-4956-A265-132962CFDB8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71000" y="3477480"/>
                  <a:ext cx="110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478AE6F-4F30-44BA-81F9-ECDAD17C966E}"/>
                    </a:ext>
                  </a:extLst>
                </p14:cNvPr>
                <p14:cNvContentPartPr/>
                <p14:nvPr/>
              </p14:nvContentPartPr>
              <p14:xfrm>
                <a:off x="5834160" y="3323040"/>
                <a:ext cx="106560" cy="96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478AE6F-4F30-44BA-81F9-ECDAD17C966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829840" y="3318720"/>
                  <a:ext cx="11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25124F6-EF66-4A05-B3FE-352005674121}"/>
                    </a:ext>
                  </a:extLst>
                </p14:cNvPr>
                <p14:cNvContentPartPr/>
                <p14:nvPr/>
              </p14:nvContentPartPr>
              <p14:xfrm>
                <a:off x="5945040" y="3402600"/>
                <a:ext cx="74880" cy="103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25124F6-EF66-4A05-B3FE-35200567412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40720" y="3398280"/>
                  <a:ext cx="83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A216061-5300-4FCD-BF30-2FDC401D872D}"/>
                    </a:ext>
                  </a:extLst>
                </p14:cNvPr>
                <p14:cNvContentPartPr/>
                <p14:nvPr/>
              </p14:nvContentPartPr>
              <p14:xfrm>
                <a:off x="5583240" y="3454080"/>
                <a:ext cx="74160" cy="102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A216061-5300-4FCD-BF30-2FDC401D872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78920" y="3449760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CC082A8-414A-4678-9F04-D6B5F246955F}"/>
                    </a:ext>
                  </a:extLst>
                </p14:cNvPr>
                <p14:cNvContentPartPr/>
                <p14:nvPr/>
              </p14:nvContentPartPr>
              <p14:xfrm>
                <a:off x="5643720" y="3387120"/>
                <a:ext cx="20160" cy="320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CC082A8-414A-4678-9F04-D6B5F246955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639400" y="3382800"/>
                  <a:ext cx="28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04DA7AA6-A7A7-4EDE-BC38-7233BA135D02}"/>
              </a:ext>
            </a:extLst>
          </p:cNvPr>
          <p:cNvGrpSpPr/>
          <p:nvPr/>
        </p:nvGrpSpPr>
        <p:grpSpPr>
          <a:xfrm>
            <a:off x="3702960" y="4655400"/>
            <a:ext cx="3029400" cy="351000"/>
            <a:chOff x="3702960" y="4655400"/>
            <a:chExt cx="30294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9F6BAD2-D233-41E1-B0CB-8F287272A829}"/>
                    </a:ext>
                  </a:extLst>
                </p14:cNvPr>
                <p14:cNvContentPartPr/>
                <p14:nvPr/>
              </p14:nvContentPartPr>
              <p14:xfrm>
                <a:off x="3702960" y="4923960"/>
                <a:ext cx="99720" cy="72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9F6BAD2-D233-41E1-B0CB-8F287272A82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98640" y="4919640"/>
                  <a:ext cx="108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68B740B-E07C-4B10-9AE9-0F40118C10EC}"/>
                    </a:ext>
                  </a:extLst>
                </p14:cNvPr>
                <p14:cNvContentPartPr/>
                <p14:nvPr/>
              </p14:nvContentPartPr>
              <p14:xfrm>
                <a:off x="3827520" y="4921440"/>
                <a:ext cx="77760" cy="66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68B740B-E07C-4B10-9AE9-0F40118C10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23200" y="4917120"/>
                  <a:ext cx="86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18FBC80-9378-4F98-AED8-7DA45E221542}"/>
                    </a:ext>
                  </a:extLst>
                </p14:cNvPr>
                <p14:cNvContentPartPr/>
                <p14:nvPr/>
              </p14:nvContentPartPr>
              <p14:xfrm>
                <a:off x="3938040" y="4898400"/>
                <a:ext cx="29520" cy="90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18FBC80-9378-4F98-AED8-7DA45E22154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33720" y="4894080"/>
                  <a:ext cx="3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9A7ACC4-0908-418A-BC35-2C946FD5FE68}"/>
                    </a:ext>
                  </a:extLst>
                </p14:cNvPr>
                <p14:cNvContentPartPr/>
                <p14:nvPr/>
              </p14:nvContentPartPr>
              <p14:xfrm>
                <a:off x="3911760" y="4926480"/>
                <a:ext cx="70920" cy="47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9A7ACC4-0908-418A-BC35-2C946FD5FE6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907440" y="4922160"/>
                  <a:ext cx="7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BFC925F-B284-41BB-ABFE-1524710FA701}"/>
                    </a:ext>
                  </a:extLst>
                </p14:cNvPr>
                <p14:cNvContentPartPr/>
                <p14:nvPr/>
              </p14:nvContentPartPr>
              <p14:xfrm>
                <a:off x="4057920" y="4904520"/>
                <a:ext cx="104400" cy="70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BFC925F-B284-41BB-ABFE-1524710FA70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053600" y="4900200"/>
                  <a:ext cx="113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BE0093A-DBA9-4A9D-8411-3B776DFA99CB}"/>
                    </a:ext>
                  </a:extLst>
                </p14:cNvPr>
                <p14:cNvContentPartPr/>
                <p14:nvPr/>
              </p14:nvContentPartPr>
              <p14:xfrm>
                <a:off x="4215240" y="4812720"/>
                <a:ext cx="51840" cy="191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BE0093A-DBA9-4A9D-8411-3B776DFA99C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210920" y="4808400"/>
                  <a:ext cx="60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012534B-6C3E-492F-82DD-9F64AEC40181}"/>
                    </a:ext>
                  </a:extLst>
                </p14:cNvPr>
                <p14:cNvContentPartPr/>
                <p14:nvPr/>
              </p14:nvContentPartPr>
              <p14:xfrm>
                <a:off x="4300560" y="4878960"/>
                <a:ext cx="66600" cy="85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012534B-6C3E-492F-82DD-9F64AEC4018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96240" y="4874640"/>
                  <a:ext cx="75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A4E76A0-7277-494D-B627-8E7177F4DE7A}"/>
                    </a:ext>
                  </a:extLst>
                </p14:cNvPr>
                <p14:cNvContentPartPr/>
                <p14:nvPr/>
              </p14:nvContentPartPr>
              <p14:xfrm>
                <a:off x="4362480" y="4932600"/>
                <a:ext cx="55800" cy="63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A4E76A0-7277-494D-B627-8E7177F4DE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358160" y="4928280"/>
                  <a:ext cx="64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28FE0A1-68C7-44BE-B4F2-873CECC8984E}"/>
                    </a:ext>
                  </a:extLst>
                </p14:cNvPr>
                <p14:cNvContentPartPr/>
                <p14:nvPr/>
              </p14:nvContentPartPr>
              <p14:xfrm>
                <a:off x="4376160" y="4931160"/>
                <a:ext cx="56160" cy="68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28FE0A1-68C7-44BE-B4F2-873CECC8984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371840" y="4926840"/>
                  <a:ext cx="6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EB920B0-7FD5-4FFF-9132-B3CFE6BD7D3A}"/>
                    </a:ext>
                  </a:extLst>
                </p14:cNvPr>
                <p14:cNvContentPartPr/>
                <p14:nvPr/>
              </p14:nvContentPartPr>
              <p14:xfrm>
                <a:off x="4457880" y="4945920"/>
                <a:ext cx="16920" cy="60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EB920B0-7FD5-4FFF-9132-B3CFE6BD7D3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53560" y="4941600"/>
                  <a:ext cx="25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6D82AAB-2FAB-4EF2-BCBD-97AE3A72308D}"/>
                    </a:ext>
                  </a:extLst>
                </p14:cNvPr>
                <p14:cNvContentPartPr/>
                <p14:nvPr/>
              </p14:nvContentPartPr>
              <p14:xfrm>
                <a:off x="4516560" y="4862400"/>
                <a:ext cx="58320" cy="68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6D82AAB-2FAB-4EF2-BCBD-97AE3A72308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512240" y="4858080"/>
                  <a:ext cx="66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37BA811-C48A-437D-8E91-034A7F953302}"/>
                    </a:ext>
                  </a:extLst>
                </p14:cNvPr>
                <p14:cNvContentPartPr/>
                <p14:nvPr/>
              </p14:nvContentPartPr>
              <p14:xfrm>
                <a:off x="4588920" y="4924320"/>
                <a:ext cx="44640" cy="53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37BA811-C48A-437D-8E91-034A7F95330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584600" y="4920000"/>
                  <a:ext cx="53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AEA1BB5-FB3B-4EEA-8A5D-3609F37C9E81}"/>
                    </a:ext>
                  </a:extLst>
                </p14:cNvPr>
                <p14:cNvContentPartPr/>
                <p14:nvPr/>
              </p14:nvContentPartPr>
              <p14:xfrm>
                <a:off x="4660920" y="4802640"/>
                <a:ext cx="42840" cy="188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AEA1BB5-FB3B-4EEA-8A5D-3609F37C9E8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656600" y="4798320"/>
                  <a:ext cx="51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7D58441-85D4-4FE4-A795-87266D52CB44}"/>
                    </a:ext>
                  </a:extLst>
                </p14:cNvPr>
                <p14:cNvContentPartPr/>
                <p14:nvPr/>
              </p14:nvContentPartPr>
              <p14:xfrm>
                <a:off x="4845960" y="4814520"/>
                <a:ext cx="26640" cy="118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7D58441-85D4-4FE4-A795-87266D52CB4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841640" y="4810200"/>
                  <a:ext cx="3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804A273-5942-4149-B036-8190138446EA}"/>
                    </a:ext>
                  </a:extLst>
                </p14:cNvPr>
                <p14:cNvContentPartPr/>
                <p14:nvPr/>
              </p14:nvContentPartPr>
              <p14:xfrm>
                <a:off x="4859280" y="4790400"/>
                <a:ext cx="103320" cy="115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804A273-5942-4149-B036-8190138446E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854960" y="4786080"/>
                  <a:ext cx="11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B484071-5017-4972-8AD9-A01FAD9D3B98}"/>
                    </a:ext>
                  </a:extLst>
                </p14:cNvPr>
                <p14:cNvContentPartPr/>
                <p14:nvPr/>
              </p14:nvContentPartPr>
              <p14:xfrm>
                <a:off x="5040000" y="4805520"/>
                <a:ext cx="5400" cy="95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B484071-5017-4972-8AD9-A01FAD9D3B9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35680" y="4801200"/>
                  <a:ext cx="14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28BCE40-8D42-4F15-BE2D-E2441065DCCF}"/>
                    </a:ext>
                  </a:extLst>
                </p14:cNvPr>
                <p14:cNvContentPartPr/>
                <p14:nvPr/>
              </p14:nvContentPartPr>
              <p14:xfrm>
                <a:off x="5004360" y="4797600"/>
                <a:ext cx="97920" cy="129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28BCE40-8D42-4F15-BE2D-E2441065DCC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00040" y="4793280"/>
                  <a:ext cx="10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AEE6E1-EB76-4E88-9B11-B43D60024A91}"/>
                    </a:ext>
                  </a:extLst>
                </p14:cNvPr>
                <p14:cNvContentPartPr/>
                <p14:nvPr/>
              </p14:nvContentPartPr>
              <p14:xfrm>
                <a:off x="5208840" y="4821000"/>
                <a:ext cx="6120" cy="15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AEE6E1-EB76-4E88-9B11-B43D60024A9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04520" y="4816680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3CB8608-C72D-451C-BD68-833242EAC629}"/>
                    </a:ext>
                  </a:extLst>
                </p14:cNvPr>
                <p14:cNvContentPartPr/>
                <p14:nvPr/>
              </p14:nvContentPartPr>
              <p14:xfrm>
                <a:off x="5208840" y="4888680"/>
                <a:ext cx="6480" cy="4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3CB8608-C72D-451C-BD68-833242EAC62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204520" y="4884360"/>
                  <a:ext cx="151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7C968D0-CA14-41EC-AFCD-10C538FF93A0}"/>
                    </a:ext>
                  </a:extLst>
                </p14:cNvPr>
                <p14:cNvContentPartPr/>
                <p14:nvPr/>
              </p14:nvContentPartPr>
              <p14:xfrm>
                <a:off x="5347800" y="4818480"/>
                <a:ext cx="128880" cy="80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7C968D0-CA14-41EC-AFCD-10C538FF93A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43480" y="4814160"/>
                  <a:ext cx="137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B7F7B08-14EB-4177-91C7-CD14773DDD1B}"/>
                    </a:ext>
                  </a:extLst>
                </p14:cNvPr>
                <p14:cNvContentPartPr/>
                <p14:nvPr/>
              </p14:nvContentPartPr>
              <p14:xfrm>
                <a:off x="5553000" y="4814160"/>
                <a:ext cx="64800" cy="79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B7F7B08-14EB-4177-91C7-CD14773DDD1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48680" y="4809840"/>
                  <a:ext cx="73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C1D675C-D8C0-48C9-860F-A8560FB219AA}"/>
                    </a:ext>
                  </a:extLst>
                </p14:cNvPr>
                <p14:cNvContentPartPr/>
                <p14:nvPr/>
              </p14:nvContentPartPr>
              <p14:xfrm>
                <a:off x="5569560" y="4836120"/>
                <a:ext cx="44280" cy="9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C1D675C-D8C0-48C9-860F-A8560FB219A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565240" y="4831800"/>
                  <a:ext cx="52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19FC0F1-EC5E-4A0B-BB45-BA695FEFB6A8}"/>
                    </a:ext>
                  </a:extLst>
                </p14:cNvPr>
                <p14:cNvContentPartPr/>
                <p14:nvPr/>
              </p14:nvContentPartPr>
              <p14:xfrm>
                <a:off x="5724360" y="4781040"/>
                <a:ext cx="85680" cy="86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19FC0F1-EC5E-4A0B-BB45-BA695FEFB6A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720040" y="4776720"/>
                  <a:ext cx="94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A33067A-4F3C-479E-9A09-EE2EFC190F25}"/>
                    </a:ext>
                  </a:extLst>
                </p14:cNvPr>
                <p14:cNvContentPartPr/>
                <p14:nvPr/>
              </p14:nvContentPartPr>
              <p14:xfrm>
                <a:off x="5863320" y="4817040"/>
                <a:ext cx="5400" cy="39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A33067A-4F3C-479E-9A09-EE2EFC190F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59000" y="4812720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D539B61-93C0-4705-A8F0-F5790C75E5CE}"/>
                    </a:ext>
                  </a:extLst>
                </p14:cNvPr>
                <p14:cNvContentPartPr/>
                <p14:nvPr/>
              </p14:nvContentPartPr>
              <p14:xfrm>
                <a:off x="5938200" y="4775280"/>
                <a:ext cx="54720" cy="74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D539B61-93C0-4705-A8F0-F5790C75E5C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33880" y="4770960"/>
                  <a:ext cx="63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7AD3B54-21F1-4C84-83E8-2C6BFF1EB634}"/>
                    </a:ext>
                  </a:extLst>
                </p14:cNvPr>
                <p14:cNvContentPartPr/>
                <p14:nvPr/>
              </p14:nvContentPartPr>
              <p14:xfrm>
                <a:off x="6001560" y="4840800"/>
                <a:ext cx="46800" cy="56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7AD3B54-21F1-4C84-83E8-2C6BFF1EB63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97240" y="4836480"/>
                  <a:ext cx="5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B9ED48F-4791-44AF-9653-84D41A6DFED6}"/>
                    </a:ext>
                  </a:extLst>
                </p14:cNvPr>
                <p14:cNvContentPartPr/>
                <p14:nvPr/>
              </p14:nvContentPartPr>
              <p14:xfrm>
                <a:off x="6126840" y="4759080"/>
                <a:ext cx="10080" cy="730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B9ED48F-4791-44AF-9653-84D41A6DFED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22520" y="4754760"/>
                  <a:ext cx="18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A610C99-EED2-4332-B234-8C4F54FF03FF}"/>
                    </a:ext>
                  </a:extLst>
                </p14:cNvPr>
                <p14:cNvContentPartPr/>
                <p14:nvPr/>
              </p14:nvContentPartPr>
              <p14:xfrm>
                <a:off x="6103800" y="4782840"/>
                <a:ext cx="71280" cy="10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A610C99-EED2-4332-B234-8C4F54FF03F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099480" y="4778520"/>
                  <a:ext cx="79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7E92D40-64D4-47F7-816F-C6D465467FF6}"/>
                    </a:ext>
                  </a:extLst>
                </p14:cNvPr>
                <p14:cNvContentPartPr/>
                <p14:nvPr/>
              </p14:nvContentPartPr>
              <p14:xfrm>
                <a:off x="6300000" y="4655400"/>
                <a:ext cx="90000" cy="99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7E92D40-64D4-47F7-816F-C6D465467FF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95680" y="4651080"/>
                  <a:ext cx="98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14940FF-4C98-4235-B37E-6B53B003F14C}"/>
                    </a:ext>
                  </a:extLst>
                </p14:cNvPr>
                <p14:cNvContentPartPr/>
                <p14:nvPr/>
              </p14:nvContentPartPr>
              <p14:xfrm>
                <a:off x="6274800" y="4770600"/>
                <a:ext cx="212040" cy="19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14940FF-4C98-4235-B37E-6B53B003F14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70480" y="4766280"/>
                  <a:ext cx="22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47F991A-BCCB-45E3-9C24-9436F3FD020B}"/>
                    </a:ext>
                  </a:extLst>
                </p14:cNvPr>
                <p14:cNvContentPartPr/>
                <p14:nvPr/>
              </p14:nvContentPartPr>
              <p14:xfrm>
                <a:off x="6195600" y="4862040"/>
                <a:ext cx="97920" cy="91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47F991A-BCCB-45E3-9C24-9436F3FD020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91280" y="4857720"/>
                  <a:ext cx="106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8E52AB9-D44A-4BE3-9810-710A44E51105}"/>
                    </a:ext>
                  </a:extLst>
                </p14:cNvPr>
                <p14:cNvContentPartPr/>
                <p14:nvPr/>
              </p14:nvContentPartPr>
              <p14:xfrm>
                <a:off x="6328440" y="4862760"/>
                <a:ext cx="13320" cy="83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8E52AB9-D44A-4BE3-9810-710A44E5110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324120" y="4858440"/>
                  <a:ext cx="21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0CBF6D9-5885-4922-AC47-763F897A1505}"/>
                    </a:ext>
                  </a:extLst>
                </p14:cNvPr>
                <p14:cNvContentPartPr/>
                <p14:nvPr/>
              </p14:nvContentPartPr>
              <p14:xfrm>
                <a:off x="6309000" y="4898040"/>
                <a:ext cx="50400" cy="5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0CBF6D9-5885-4922-AC47-763F897A150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304680" y="4893720"/>
                  <a:ext cx="59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8ED2D31-9F93-440C-BCDB-E2A24F790B5C}"/>
                    </a:ext>
                  </a:extLst>
                </p14:cNvPr>
                <p14:cNvContentPartPr/>
                <p14:nvPr/>
              </p14:nvContentPartPr>
              <p14:xfrm>
                <a:off x="6404040" y="4862760"/>
                <a:ext cx="76680" cy="79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8ED2D31-9F93-440C-BCDB-E2A24F790B5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399720" y="4858440"/>
                  <a:ext cx="85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D5F7874-EB51-4F0E-AE41-1E72D761C398}"/>
                    </a:ext>
                  </a:extLst>
                </p14:cNvPr>
                <p14:cNvContentPartPr/>
                <p14:nvPr/>
              </p14:nvContentPartPr>
              <p14:xfrm>
                <a:off x="6003360" y="4828920"/>
                <a:ext cx="58680" cy="756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D5F7874-EB51-4F0E-AE41-1E72D761C39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999040" y="4824600"/>
                  <a:ext cx="67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47C500-3DFD-474A-9BB3-C326B0E66EC9}"/>
                    </a:ext>
                  </a:extLst>
                </p14:cNvPr>
                <p14:cNvContentPartPr/>
                <p14:nvPr/>
              </p14:nvContentPartPr>
              <p14:xfrm>
                <a:off x="6574680" y="4738920"/>
                <a:ext cx="68760" cy="72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47C500-3DFD-474A-9BB3-C326B0E66EC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570360" y="4734600"/>
                  <a:ext cx="77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E5645CD-0916-4408-9B0F-690575DCD0E6}"/>
                    </a:ext>
                  </a:extLst>
                </p14:cNvPr>
                <p14:cNvContentPartPr/>
                <p14:nvPr/>
              </p14:nvContentPartPr>
              <p14:xfrm>
                <a:off x="6660720" y="4798680"/>
                <a:ext cx="71640" cy="95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E5645CD-0916-4408-9B0F-690575DCD0E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656400" y="4794360"/>
                  <a:ext cx="80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05F9611-A595-4B8A-9E82-B6C9FA03C772}"/>
                    </a:ext>
                  </a:extLst>
                </p14:cNvPr>
                <p14:cNvContentPartPr/>
                <p14:nvPr/>
              </p14:nvContentPartPr>
              <p14:xfrm>
                <a:off x="6366960" y="4852320"/>
                <a:ext cx="86040" cy="120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05F9611-A595-4B8A-9E82-B6C9FA03C77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362640" y="4848000"/>
                  <a:ext cx="9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DC1D5A4-27EC-47E5-B26F-A587C4BB398D}"/>
                    </a:ext>
                  </a:extLst>
                </p14:cNvPr>
                <p14:cNvContentPartPr/>
                <p14:nvPr/>
              </p14:nvContentPartPr>
              <p14:xfrm>
                <a:off x="6419880" y="4811280"/>
                <a:ext cx="17280" cy="234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DC1D5A4-27EC-47E5-B26F-A587C4BB398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415560" y="4806960"/>
                  <a:ext cx="259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1F267410-77B1-452B-95AD-A020765519F2}"/>
              </a:ext>
            </a:extLst>
          </p:cNvPr>
          <p:cNvGrpSpPr/>
          <p:nvPr/>
        </p:nvGrpSpPr>
        <p:grpSpPr>
          <a:xfrm>
            <a:off x="4271400" y="5278200"/>
            <a:ext cx="1291680" cy="323280"/>
            <a:chOff x="4271400" y="5278200"/>
            <a:chExt cx="129168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50C2BC0-3359-4BA6-9443-E3218F2B5CA2}"/>
                    </a:ext>
                  </a:extLst>
                </p14:cNvPr>
                <p14:cNvContentPartPr/>
                <p14:nvPr/>
              </p14:nvContentPartPr>
              <p14:xfrm>
                <a:off x="4271400" y="5385840"/>
                <a:ext cx="144360" cy="215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50C2BC0-3359-4BA6-9443-E3218F2B5CA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267080" y="5381520"/>
                  <a:ext cx="153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958AAA9-1EA1-4147-9DC6-C9867C00B30F}"/>
                    </a:ext>
                  </a:extLst>
                </p14:cNvPr>
                <p14:cNvContentPartPr/>
                <p14:nvPr/>
              </p14:nvContentPartPr>
              <p14:xfrm>
                <a:off x="4512240" y="5406720"/>
                <a:ext cx="45360" cy="140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958AAA9-1EA1-4147-9DC6-C9867C00B30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507920" y="5402400"/>
                  <a:ext cx="54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C4BE92F-A532-4772-BD13-D8DC924367DB}"/>
                    </a:ext>
                  </a:extLst>
                </p14:cNvPr>
                <p14:cNvContentPartPr/>
                <p14:nvPr/>
              </p14:nvContentPartPr>
              <p14:xfrm>
                <a:off x="4507200" y="5387280"/>
                <a:ext cx="112320" cy="155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C4BE92F-A532-4772-BD13-D8DC924367D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502880" y="5382960"/>
                  <a:ext cx="120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08436F0-702E-4F59-9718-8FCDF1D26AA6}"/>
                    </a:ext>
                  </a:extLst>
                </p14:cNvPr>
                <p14:cNvContentPartPr/>
                <p14:nvPr/>
              </p14:nvContentPartPr>
              <p14:xfrm>
                <a:off x="4665240" y="5403840"/>
                <a:ext cx="87480" cy="132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08436F0-702E-4F59-9718-8FCDF1D26AA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660920" y="5399520"/>
                  <a:ext cx="96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5F1A1BD-9DAA-40AF-B38E-37E0EEC5A492}"/>
                    </a:ext>
                  </a:extLst>
                </p14:cNvPr>
                <p14:cNvContentPartPr/>
                <p14:nvPr/>
              </p14:nvContentPartPr>
              <p14:xfrm>
                <a:off x="4868280" y="5425800"/>
                <a:ext cx="149040" cy="136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5F1A1BD-9DAA-40AF-B38E-37E0EEC5A49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863960" y="5421480"/>
                  <a:ext cx="157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0FE034B-06F3-4D5C-92CE-30BFC724797E}"/>
                    </a:ext>
                  </a:extLst>
                </p14:cNvPr>
                <p14:cNvContentPartPr/>
                <p14:nvPr/>
              </p14:nvContentPartPr>
              <p14:xfrm>
                <a:off x="4890240" y="5458920"/>
                <a:ext cx="124920" cy="201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0FE034B-06F3-4D5C-92CE-30BFC724797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85920" y="5454600"/>
                  <a:ext cx="13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3F2258A-AFDB-433B-8A29-D95AF845C45A}"/>
                    </a:ext>
                  </a:extLst>
                </p14:cNvPr>
                <p14:cNvContentPartPr/>
                <p14:nvPr/>
              </p14:nvContentPartPr>
              <p14:xfrm>
                <a:off x="5125680" y="5344080"/>
                <a:ext cx="127800" cy="134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3F2258A-AFDB-433B-8A29-D95AF845C45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21360" y="5339760"/>
                  <a:ext cx="136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A97F7EF-746A-4423-BCB7-1D6D9C9BAB75}"/>
                    </a:ext>
                  </a:extLst>
                </p14:cNvPr>
                <p14:cNvContentPartPr/>
                <p14:nvPr/>
              </p14:nvContentPartPr>
              <p14:xfrm>
                <a:off x="5322960" y="5379720"/>
                <a:ext cx="13680" cy="98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A97F7EF-746A-4423-BCB7-1D6D9C9BAB7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318640" y="5375400"/>
                  <a:ext cx="2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9EEEDB8-EED4-4B0B-B815-A20D16749558}"/>
                    </a:ext>
                  </a:extLst>
                </p14:cNvPr>
                <p14:cNvContentPartPr/>
                <p14:nvPr/>
              </p14:nvContentPartPr>
              <p14:xfrm>
                <a:off x="5286960" y="5421480"/>
                <a:ext cx="84600" cy="7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9EEEDB8-EED4-4B0B-B815-A20D1674955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82640" y="5417160"/>
                  <a:ext cx="93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40AC735-074E-42B2-969F-ED8DA640A3A5}"/>
                    </a:ext>
                  </a:extLst>
                </p14:cNvPr>
                <p14:cNvContentPartPr/>
                <p14:nvPr/>
              </p14:nvContentPartPr>
              <p14:xfrm>
                <a:off x="5407920" y="5372880"/>
                <a:ext cx="155160" cy="93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40AC735-074E-42B2-969F-ED8DA640A3A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03600" y="5368560"/>
                  <a:ext cx="163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08974C8-029B-4FC5-A6FF-D46959FB6D14}"/>
                    </a:ext>
                  </a:extLst>
                </p14:cNvPr>
                <p14:cNvContentPartPr/>
                <p14:nvPr/>
              </p14:nvContentPartPr>
              <p14:xfrm>
                <a:off x="5394600" y="5341200"/>
                <a:ext cx="131400" cy="140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08974C8-029B-4FC5-A6FF-D46959FB6D1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390280" y="5336880"/>
                  <a:ext cx="140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322AF5E-18AE-4CCD-BFA1-498E2CD56680}"/>
                    </a:ext>
                  </a:extLst>
                </p14:cNvPr>
                <p14:cNvContentPartPr/>
                <p14:nvPr/>
              </p14:nvContentPartPr>
              <p14:xfrm>
                <a:off x="5476320" y="5278200"/>
                <a:ext cx="19800" cy="33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322AF5E-18AE-4CCD-BFA1-498E2CD5668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472000" y="5273880"/>
                  <a:ext cx="2844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2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A6F5F0E8-242D-4143-9A3F-F3C4E1B1CF5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F1FB77-C1EC-E2FD-2E96-75456B0FF2AA}"/>
              </a:ext>
            </a:extLst>
          </p:cNvPr>
          <p:cNvCxnSpPr>
            <a:cxnSpLocks/>
          </p:cNvCxnSpPr>
          <p:nvPr/>
        </p:nvCxnSpPr>
        <p:spPr>
          <a:xfrm>
            <a:off x="474755" y="3808998"/>
            <a:ext cx="3289171" cy="1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9A29C0E4-2E5D-EBAD-FCCD-2BD5285499D3}"/>
              </a:ext>
            </a:extLst>
          </p:cNvPr>
          <p:cNvCxnSpPr>
            <a:cxnSpLocks/>
          </p:cNvCxnSpPr>
          <p:nvPr/>
        </p:nvCxnSpPr>
        <p:spPr>
          <a:xfrm flipV="1">
            <a:off x="474754" y="376225"/>
            <a:ext cx="1" cy="34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57323F6D-05A6-CC58-D3EF-5959B7AC2BC8}"/>
              </a:ext>
            </a:extLst>
          </p:cNvPr>
          <p:cNvSpPr/>
          <p:nvPr/>
        </p:nvSpPr>
        <p:spPr>
          <a:xfrm>
            <a:off x="77969" y="410926"/>
            <a:ext cx="79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c</a:t>
            </a:r>
            <a:endParaRPr lang="de-DE" baseline="-25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C33BFF-5350-E70E-21BD-FABEDC12EC0E}"/>
              </a:ext>
            </a:extLst>
          </p:cNvPr>
          <p:cNvSpPr/>
          <p:nvPr/>
        </p:nvSpPr>
        <p:spPr>
          <a:xfrm>
            <a:off x="3374797" y="3893401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</a:t>
            </a:r>
          </a:p>
        </p:txBody>
      </p: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6685A8CA-A828-476A-BFD7-0B39D1EA9409}"/>
              </a:ext>
            </a:extLst>
          </p:cNvPr>
          <p:cNvCxnSpPr>
            <a:cxnSpLocks/>
          </p:cNvCxnSpPr>
          <p:nvPr/>
        </p:nvCxnSpPr>
        <p:spPr>
          <a:xfrm>
            <a:off x="4433625" y="3801906"/>
            <a:ext cx="3289171" cy="1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F13887A6-350D-442A-BEFE-8C712C957879}"/>
              </a:ext>
            </a:extLst>
          </p:cNvPr>
          <p:cNvCxnSpPr>
            <a:cxnSpLocks/>
          </p:cNvCxnSpPr>
          <p:nvPr/>
        </p:nvCxnSpPr>
        <p:spPr>
          <a:xfrm flipV="1">
            <a:off x="4433624" y="369133"/>
            <a:ext cx="1" cy="34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022BD6AC-030B-4261-B546-5C7C219064F0}"/>
                  </a:ext>
                </a:extLst>
              </p:cNvPr>
              <p:cNvSpPr/>
              <p:nvPr/>
            </p:nvSpPr>
            <p:spPr>
              <a:xfrm>
                <a:off x="3767634" y="413720"/>
                <a:ext cx="793571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022BD6AC-030B-4261-B546-5C7C2190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34" y="413720"/>
                <a:ext cx="793571" cy="362984"/>
              </a:xfrm>
              <a:prstGeom prst="rect">
                <a:avLst/>
              </a:prstGeom>
              <a:blipFill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03D3726-197F-4304-8778-A5A658DC753C}"/>
                  </a:ext>
                </a:extLst>
              </p:cNvPr>
              <p:cNvSpPr/>
              <p:nvPr/>
            </p:nvSpPr>
            <p:spPr>
              <a:xfrm>
                <a:off x="7333667" y="3886309"/>
                <a:ext cx="445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03D3726-197F-4304-8778-A5A658DC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67" y="3886309"/>
                <a:ext cx="4450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86A53CAE-E966-43B6-A3C1-59829033106C}"/>
              </a:ext>
            </a:extLst>
          </p:cNvPr>
          <p:cNvCxnSpPr>
            <a:cxnSpLocks/>
          </p:cNvCxnSpPr>
          <p:nvPr/>
        </p:nvCxnSpPr>
        <p:spPr>
          <a:xfrm>
            <a:off x="8520076" y="3805444"/>
            <a:ext cx="3289171" cy="1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017146E8-9BF6-4E0A-99C2-A17E77BD980A}"/>
              </a:ext>
            </a:extLst>
          </p:cNvPr>
          <p:cNvCxnSpPr>
            <a:cxnSpLocks/>
          </p:cNvCxnSpPr>
          <p:nvPr/>
        </p:nvCxnSpPr>
        <p:spPr>
          <a:xfrm flipV="1">
            <a:off x="8520075" y="372671"/>
            <a:ext cx="1" cy="34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0B9F0567-CFAA-4B07-91A1-5798D4DFE897}"/>
                  </a:ext>
                </a:extLst>
              </p:cNvPr>
              <p:cNvSpPr/>
              <p:nvPr/>
            </p:nvSpPr>
            <p:spPr>
              <a:xfrm>
                <a:off x="7896034" y="410926"/>
                <a:ext cx="7935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0B9F0567-CFAA-4B07-91A1-5798D4DFE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34" y="410926"/>
                <a:ext cx="7935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8CEC2430-58AC-4200-98FE-4465BE018F08}"/>
                  </a:ext>
                </a:extLst>
              </p:cNvPr>
              <p:cNvSpPr/>
              <p:nvPr/>
            </p:nvSpPr>
            <p:spPr>
              <a:xfrm>
                <a:off x="11420118" y="3889847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8CEC2430-58AC-4200-98FE-4465BE018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118" y="3889847"/>
                <a:ext cx="4607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6B3AC6F6-8812-479C-AE70-D1E628A31CDA}"/>
              </a:ext>
            </a:extLst>
          </p:cNvPr>
          <p:cNvSpPr/>
          <p:nvPr/>
        </p:nvSpPr>
        <p:spPr>
          <a:xfrm>
            <a:off x="474754" y="0"/>
            <a:ext cx="302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Konsum-Freizeit-Entscheidung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082A665-FD22-4A60-B51E-D8DF72BD2473}"/>
              </a:ext>
            </a:extLst>
          </p:cNvPr>
          <p:cNvSpPr/>
          <p:nvPr/>
        </p:nvSpPr>
        <p:spPr>
          <a:xfrm>
            <a:off x="4433624" y="-37084"/>
            <a:ext cx="36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Intertemporale Konsumentscheidung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A34942A-92D4-448C-B59F-E89D46680F5F}"/>
              </a:ext>
            </a:extLst>
          </p:cNvPr>
          <p:cNvSpPr/>
          <p:nvPr/>
        </p:nvSpPr>
        <p:spPr>
          <a:xfrm>
            <a:off x="9044467" y="41594"/>
            <a:ext cx="1966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Haushaltsoptimum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C6AF79E-C319-4A8D-AECA-B83F152970E3}"/>
              </a:ext>
            </a:extLst>
          </p:cNvPr>
          <p:cNvGrpSpPr/>
          <p:nvPr/>
        </p:nvGrpSpPr>
        <p:grpSpPr>
          <a:xfrm>
            <a:off x="497520" y="2104260"/>
            <a:ext cx="2113560" cy="2073600"/>
            <a:chOff x="497520" y="2104260"/>
            <a:chExt cx="2113560" cy="20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3463852-09A8-4DBF-A44A-1F06B06D948C}"/>
                    </a:ext>
                  </a:extLst>
                </p14:cNvPr>
                <p14:cNvContentPartPr/>
                <p14:nvPr/>
              </p14:nvContentPartPr>
              <p14:xfrm>
                <a:off x="2557440" y="3712740"/>
                <a:ext cx="17640" cy="227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3463852-09A8-4DBF-A44A-1F06B06D94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3120" y="3708420"/>
                  <a:ext cx="26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93A222E-21BD-480A-BBCC-051AE299E651}"/>
                    </a:ext>
                  </a:extLst>
                </p14:cNvPr>
                <p14:cNvContentPartPr/>
                <p14:nvPr/>
              </p14:nvContentPartPr>
              <p14:xfrm>
                <a:off x="2469960" y="4040700"/>
                <a:ext cx="124560" cy="137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93A222E-21BD-480A-BBCC-051AE299E6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5640" y="4036380"/>
                  <a:ext cx="133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7CADA61-8F1A-442C-A72B-18FECB8E44D5}"/>
                    </a:ext>
                  </a:extLst>
                </p14:cNvPr>
                <p14:cNvContentPartPr/>
                <p14:nvPr/>
              </p14:nvContentPartPr>
              <p14:xfrm>
                <a:off x="2438640" y="3994620"/>
                <a:ext cx="172440" cy="23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7CADA61-8F1A-442C-A72B-18FECB8E44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34320" y="3990300"/>
                  <a:ext cx="181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79CD9E5-0373-43A3-A533-6D3C70361BB6}"/>
                    </a:ext>
                  </a:extLst>
                </p14:cNvPr>
                <p14:cNvContentPartPr/>
                <p14:nvPr/>
              </p14:nvContentPartPr>
              <p14:xfrm>
                <a:off x="497520" y="2104260"/>
                <a:ext cx="2068920" cy="1694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79CD9E5-0373-43A3-A533-6D3C70361B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200" y="2099940"/>
                  <a:ext cx="2077560" cy="170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8DA1409-A741-4C97-8CA7-3008ADF7A7A5}"/>
                  </a:ext>
                </a:extLst>
              </p14:cNvPr>
              <p14:cNvContentPartPr/>
              <p14:nvPr/>
            </p14:nvContentPartPr>
            <p14:xfrm>
              <a:off x="87120" y="2004540"/>
              <a:ext cx="107280" cy="105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8DA1409-A741-4C97-8CA7-3008ADF7A7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00" y="2000220"/>
                <a:ext cx="115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44E1BCA-F83B-4B1E-AF4F-4E774E7E7A69}"/>
                  </a:ext>
                </a:extLst>
              </p14:cNvPr>
              <p14:cNvContentPartPr/>
              <p14:nvPr/>
            </p14:nvContentPartPr>
            <p14:xfrm>
              <a:off x="77760" y="2110740"/>
              <a:ext cx="110880" cy="34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44E1BCA-F83B-4B1E-AF4F-4E774E7E7A6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0" y="2106420"/>
                <a:ext cx="119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BDD9CA2-E459-45CC-A23E-0D4DBF5CB3B0}"/>
                  </a:ext>
                </a:extLst>
              </p14:cNvPr>
              <p14:cNvContentPartPr/>
              <p14:nvPr/>
            </p14:nvContentPartPr>
            <p14:xfrm>
              <a:off x="100080" y="2173020"/>
              <a:ext cx="74520" cy="116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BDD9CA2-E459-45CC-A23E-0D4DBF5CB3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760" y="2168700"/>
                <a:ext cx="83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76962A-FD76-4ED4-AAD5-4059A5ED71B7}"/>
                  </a:ext>
                </a:extLst>
              </p14:cNvPr>
              <p14:cNvContentPartPr/>
              <p14:nvPr/>
            </p14:nvContentPartPr>
            <p14:xfrm>
              <a:off x="243720" y="2033340"/>
              <a:ext cx="82800" cy="118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76962A-FD76-4ED4-AAD5-4059A5ED71B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9400" y="2029020"/>
                <a:ext cx="91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88B2C1A-50C0-4853-91CE-09FC5A8324E6}"/>
                  </a:ext>
                </a:extLst>
              </p14:cNvPr>
              <p14:cNvContentPartPr/>
              <p14:nvPr/>
            </p14:nvContentPartPr>
            <p14:xfrm>
              <a:off x="227880" y="1976820"/>
              <a:ext cx="117000" cy="25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88B2C1A-50C0-4853-91CE-09FC5A8324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3560" y="1972500"/>
                <a:ext cx="125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AAD2FEF-CF2B-4859-BB56-4D40F2519E5B}"/>
              </a:ext>
            </a:extLst>
          </p:cNvPr>
          <p:cNvGrpSpPr/>
          <p:nvPr/>
        </p:nvGrpSpPr>
        <p:grpSpPr>
          <a:xfrm>
            <a:off x="1370160" y="3636780"/>
            <a:ext cx="240840" cy="514080"/>
            <a:chOff x="1370160" y="3636780"/>
            <a:chExt cx="24084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9E6D1C-F8B8-45A3-B49B-C0AB347071A7}"/>
                    </a:ext>
                  </a:extLst>
                </p14:cNvPr>
                <p14:cNvContentPartPr/>
                <p14:nvPr/>
              </p14:nvContentPartPr>
              <p14:xfrm>
                <a:off x="1473480" y="3636780"/>
                <a:ext cx="7920" cy="177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9E6D1C-F8B8-45A3-B49B-C0AB347071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69160" y="3632460"/>
                  <a:ext cx="1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BDA31-5ED4-4509-AB20-CA9C86C1E254}"/>
                    </a:ext>
                  </a:extLst>
                </p14:cNvPr>
                <p14:cNvContentPartPr/>
                <p14:nvPr/>
              </p14:nvContentPartPr>
              <p14:xfrm>
                <a:off x="1396080" y="3964740"/>
                <a:ext cx="88200" cy="186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BDA31-5ED4-4509-AB20-CA9C86C1E2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91760" y="3960420"/>
                  <a:ext cx="96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D95799C-8376-47D0-87CA-18D3F7951B5B}"/>
                    </a:ext>
                  </a:extLst>
                </p14:cNvPr>
                <p14:cNvContentPartPr/>
                <p14:nvPr/>
              </p14:nvContentPartPr>
              <p14:xfrm>
                <a:off x="1370160" y="4073460"/>
                <a:ext cx="95040" cy="18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D95799C-8376-47D0-87CA-18D3F7951B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65840" y="4069140"/>
                  <a:ext cx="10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547A30-12D5-45D8-92BA-3C570F63CFA2}"/>
                    </a:ext>
                  </a:extLst>
                </p14:cNvPr>
                <p14:cNvContentPartPr/>
                <p14:nvPr/>
              </p14:nvContentPartPr>
              <p14:xfrm>
                <a:off x="1508400" y="3925140"/>
                <a:ext cx="102600" cy="105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547A30-12D5-45D8-92BA-3C570F63CF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04080" y="3920820"/>
                  <a:ext cx="11124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5C28784-B098-45D8-9E12-C8ACBDCA8374}"/>
                  </a:ext>
                </a:extLst>
              </p14:cNvPr>
              <p14:cNvContentPartPr/>
              <p14:nvPr/>
            </p14:nvContentPartPr>
            <p14:xfrm>
              <a:off x="6814440" y="3729660"/>
              <a:ext cx="21240" cy="175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5C28784-B098-45D8-9E12-C8ACBDCA83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10120" y="3725340"/>
                <a:ext cx="29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AD9937F-127D-488D-8438-0E9CA203B2D3}"/>
                  </a:ext>
                </a:extLst>
              </p14:cNvPr>
              <p14:cNvContentPartPr/>
              <p14:nvPr/>
            </p14:nvContentPartPr>
            <p14:xfrm>
              <a:off x="6741720" y="4003980"/>
              <a:ext cx="149400" cy="112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AD9937F-127D-488D-8438-0E9CA203B2D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37400" y="3999660"/>
                <a:ext cx="158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61BF3E-1EBF-466E-8CE4-30F79A884BB1}"/>
                  </a:ext>
                </a:extLst>
              </p14:cNvPr>
              <p14:cNvContentPartPr/>
              <p14:nvPr/>
            </p14:nvContentPartPr>
            <p14:xfrm>
              <a:off x="4464360" y="2289660"/>
              <a:ext cx="2355120" cy="14958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61BF3E-1EBF-466E-8CE4-30F79A884BB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60040" y="2285340"/>
                <a:ext cx="2363760" cy="15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EB28B2EE-C98D-4792-867B-96C2DB3C2355}"/>
              </a:ext>
            </a:extLst>
          </p:cNvPr>
          <p:cNvGrpSpPr/>
          <p:nvPr/>
        </p:nvGrpSpPr>
        <p:grpSpPr>
          <a:xfrm>
            <a:off x="709920" y="1238460"/>
            <a:ext cx="2718000" cy="2243520"/>
            <a:chOff x="709920" y="1238460"/>
            <a:chExt cx="2718000" cy="22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F67FE6-2420-4A29-ABDE-A349C1B522E7}"/>
                    </a:ext>
                  </a:extLst>
                </p14:cNvPr>
                <p14:cNvContentPartPr/>
                <p14:nvPr/>
              </p14:nvContentPartPr>
              <p14:xfrm>
                <a:off x="709920" y="1238460"/>
                <a:ext cx="2217600" cy="2147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F67FE6-2420-4A29-ABDE-A349C1B522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5600" y="1234140"/>
                  <a:ext cx="2226240" cy="21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BFD6C9-9615-49C2-93C2-EA2E830CB5B9}"/>
                    </a:ext>
                  </a:extLst>
                </p14:cNvPr>
                <p14:cNvContentPartPr/>
                <p14:nvPr/>
              </p14:nvContentPartPr>
              <p14:xfrm>
                <a:off x="3160800" y="3321420"/>
                <a:ext cx="25200" cy="144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BFD6C9-9615-49C2-93C2-EA2E830CB5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56480" y="3317100"/>
                  <a:ext cx="3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958DEB-037C-43DC-9C9A-2C048DF00EDE}"/>
                    </a:ext>
                  </a:extLst>
                </p14:cNvPr>
                <p14:cNvContentPartPr/>
                <p14:nvPr/>
              </p14:nvContentPartPr>
              <p14:xfrm>
                <a:off x="3086640" y="3452820"/>
                <a:ext cx="167400" cy="29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958DEB-037C-43DC-9C9A-2C048DF00E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82320" y="3448500"/>
                  <a:ext cx="176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BCA8CE-3088-484D-8C97-6B2646F4A418}"/>
                    </a:ext>
                  </a:extLst>
                </p14:cNvPr>
                <p14:cNvContentPartPr/>
                <p14:nvPr/>
              </p14:nvContentPartPr>
              <p14:xfrm>
                <a:off x="3111840" y="3310620"/>
                <a:ext cx="174600" cy="16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BCA8CE-3088-484D-8C97-6B2646F4A4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07520" y="3306300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197732B-9AE9-4112-9D48-4A273276C360}"/>
                    </a:ext>
                  </a:extLst>
                </p14:cNvPr>
                <p14:cNvContentPartPr/>
                <p14:nvPr/>
              </p14:nvContentPartPr>
              <p14:xfrm>
                <a:off x="1455840" y="2875020"/>
                <a:ext cx="41760" cy="52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197732B-9AE9-4112-9D48-4A273276C3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51520" y="2870700"/>
                  <a:ext cx="50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AF3427-F46B-4EED-8B8C-15FC965302E9}"/>
                    </a:ext>
                  </a:extLst>
                </p14:cNvPr>
                <p14:cNvContentPartPr/>
                <p14:nvPr/>
              </p14:nvContentPartPr>
              <p14:xfrm>
                <a:off x="1454760" y="2931900"/>
                <a:ext cx="10440" cy="148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AF3427-F46B-4EED-8B8C-15FC965302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50440" y="2927580"/>
                  <a:ext cx="19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8D6B16-0441-4FCB-9A06-CD3C527E91E5}"/>
                    </a:ext>
                  </a:extLst>
                </p14:cNvPr>
                <p14:cNvContentPartPr/>
                <p14:nvPr/>
              </p14:nvContentPartPr>
              <p14:xfrm>
                <a:off x="1477080" y="3233580"/>
                <a:ext cx="5400" cy="173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8D6B16-0441-4FCB-9A06-CD3C527E91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72760" y="3229260"/>
                  <a:ext cx="14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4C0CCC0-394C-42FC-9C4E-F252E744D12B}"/>
                    </a:ext>
                  </a:extLst>
                </p14:cNvPr>
                <p14:cNvContentPartPr/>
                <p14:nvPr/>
              </p14:nvContentPartPr>
              <p14:xfrm>
                <a:off x="3351600" y="3225300"/>
                <a:ext cx="76320" cy="86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4C0CCC0-394C-42FC-9C4E-F252E744D1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7280" y="3220980"/>
                  <a:ext cx="849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B1B2842-FC7A-4AED-B2AB-A87C13580908}"/>
              </a:ext>
            </a:extLst>
          </p:cNvPr>
          <p:cNvGrpSpPr/>
          <p:nvPr/>
        </p:nvGrpSpPr>
        <p:grpSpPr>
          <a:xfrm>
            <a:off x="3813120" y="953700"/>
            <a:ext cx="3731400" cy="2559240"/>
            <a:chOff x="3813120" y="953700"/>
            <a:chExt cx="3731400" cy="255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0B69312-4269-44C2-AF8C-E16140816574}"/>
                    </a:ext>
                  </a:extLst>
                </p14:cNvPr>
                <p14:cNvContentPartPr/>
                <p14:nvPr/>
              </p14:nvContentPartPr>
              <p14:xfrm>
                <a:off x="3813120" y="2243580"/>
                <a:ext cx="127080" cy="98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0B69312-4269-44C2-AF8C-E1614081657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08800" y="2239260"/>
                  <a:ext cx="135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7B5C2B-92DF-43C9-90A5-948E462A96A1}"/>
                    </a:ext>
                  </a:extLst>
                </p14:cNvPr>
                <p14:cNvContentPartPr/>
                <p14:nvPr/>
              </p14:nvContentPartPr>
              <p14:xfrm>
                <a:off x="3979800" y="2194620"/>
                <a:ext cx="50040" cy="134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7B5C2B-92DF-43C9-90A5-948E462A96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75480" y="2190300"/>
                  <a:ext cx="58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BCAD7EB-3596-4574-BAD2-A9D955072538}"/>
                    </a:ext>
                  </a:extLst>
                </p14:cNvPr>
                <p14:cNvContentPartPr/>
                <p14:nvPr/>
              </p14:nvContentPartPr>
              <p14:xfrm>
                <a:off x="4051440" y="2210100"/>
                <a:ext cx="69480" cy="93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BCAD7EB-3596-4574-BAD2-A9D95507253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47120" y="2205780"/>
                  <a:ext cx="78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068187-1C87-489A-A3B9-021B7F2E6F1A}"/>
                    </a:ext>
                  </a:extLst>
                </p14:cNvPr>
                <p14:cNvContentPartPr/>
                <p14:nvPr/>
              </p14:nvContentPartPr>
              <p14:xfrm>
                <a:off x="4164120" y="2218380"/>
                <a:ext cx="15480" cy="105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068187-1C87-489A-A3B9-021B7F2E6F1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59800" y="2214060"/>
                  <a:ext cx="2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87AFA1-BFEB-40B8-9CA3-EB0783A232DA}"/>
                    </a:ext>
                  </a:extLst>
                </p14:cNvPr>
                <p14:cNvContentPartPr/>
                <p14:nvPr/>
              </p14:nvContentPartPr>
              <p14:xfrm>
                <a:off x="4140360" y="2221980"/>
                <a:ext cx="130320" cy="75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87AFA1-BFEB-40B8-9CA3-EB0783A232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36040" y="2217660"/>
                  <a:ext cx="138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351BCE-2C3D-4169-A55F-0AE95B453738}"/>
                    </a:ext>
                  </a:extLst>
                </p14:cNvPr>
                <p14:cNvContentPartPr/>
                <p14:nvPr/>
              </p14:nvContentPartPr>
              <p14:xfrm>
                <a:off x="4255920" y="2178060"/>
                <a:ext cx="18720" cy="5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351BCE-2C3D-4169-A55F-0AE95B4537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51600" y="2173740"/>
                  <a:ext cx="27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D79B159-A40E-4795-AADA-F5015065C5E5}"/>
                    </a:ext>
                  </a:extLst>
                </p14:cNvPr>
                <p14:cNvContentPartPr/>
                <p14:nvPr/>
              </p14:nvContentPartPr>
              <p14:xfrm>
                <a:off x="4253400" y="2153580"/>
                <a:ext cx="61560" cy="219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D79B159-A40E-4795-AADA-F5015065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49080" y="2149260"/>
                  <a:ext cx="70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82576A5-12E6-4BC4-A661-33CD011BFF89}"/>
                    </a:ext>
                  </a:extLst>
                </p14:cNvPr>
                <p14:cNvContentPartPr/>
                <p14:nvPr/>
              </p14:nvContentPartPr>
              <p14:xfrm>
                <a:off x="4580280" y="953700"/>
                <a:ext cx="2530440" cy="2466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82576A5-12E6-4BC4-A661-33CD011BFF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5960" y="949380"/>
                  <a:ext cx="2539080" cy="24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2693B7-A6BC-48AE-9AF0-C9A8F4E7A37B}"/>
                    </a:ext>
                  </a:extLst>
                </p14:cNvPr>
                <p14:cNvContentPartPr/>
                <p14:nvPr/>
              </p14:nvContentPartPr>
              <p14:xfrm>
                <a:off x="7309080" y="3375780"/>
                <a:ext cx="11520" cy="127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2693B7-A6BC-48AE-9AF0-C9A8F4E7A3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4760" y="3371460"/>
                  <a:ext cx="20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67C69-6C62-4EAD-9D32-B8B6F08D1DD8}"/>
                    </a:ext>
                  </a:extLst>
                </p14:cNvPr>
                <p14:cNvContentPartPr/>
                <p14:nvPr/>
              </p14:nvContentPartPr>
              <p14:xfrm>
                <a:off x="7255440" y="3472980"/>
                <a:ext cx="118080" cy="39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67C69-6C62-4EAD-9D32-B8B6F08D1D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51120" y="3468660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02EE221-8ED5-4A13-A598-94DCB135A62D}"/>
                    </a:ext>
                  </a:extLst>
                </p14:cNvPr>
                <p14:cNvContentPartPr/>
                <p14:nvPr/>
              </p14:nvContentPartPr>
              <p14:xfrm>
                <a:off x="7238880" y="3345180"/>
                <a:ext cx="147600" cy="26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02EE221-8ED5-4A13-A598-94DCB135A6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34560" y="3340860"/>
                  <a:ext cx="15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450CA1-86CF-4993-900B-2503FF505069}"/>
                    </a:ext>
                  </a:extLst>
                </p14:cNvPr>
                <p14:cNvContentPartPr/>
                <p14:nvPr/>
              </p14:nvContentPartPr>
              <p14:xfrm>
                <a:off x="7435080" y="3291540"/>
                <a:ext cx="109440" cy="79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450CA1-86CF-4993-900B-2503FF5050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30760" y="3287220"/>
                  <a:ext cx="118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328B6F8-31A6-4D27-96FA-A28335F72F35}"/>
              </a:ext>
            </a:extLst>
          </p:cNvPr>
          <p:cNvGrpSpPr/>
          <p:nvPr/>
        </p:nvGrpSpPr>
        <p:grpSpPr>
          <a:xfrm>
            <a:off x="5596560" y="3041700"/>
            <a:ext cx="49320" cy="188280"/>
            <a:chOff x="5596560" y="3041700"/>
            <a:chExt cx="4932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BB27D1-9E38-40C3-AFEA-0434DCE7E029}"/>
                    </a:ext>
                  </a:extLst>
                </p14:cNvPr>
                <p14:cNvContentPartPr/>
                <p14:nvPr/>
              </p14:nvContentPartPr>
              <p14:xfrm>
                <a:off x="5596560" y="3041700"/>
                <a:ext cx="49320" cy="41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BB27D1-9E38-40C3-AFEA-0434DCE7E0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92240" y="3037380"/>
                  <a:ext cx="5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354A8CA-0A75-4068-A27C-8E2E158BF54D}"/>
                    </a:ext>
                  </a:extLst>
                </p14:cNvPr>
                <p14:cNvContentPartPr/>
                <p14:nvPr/>
              </p14:nvContentPartPr>
              <p14:xfrm>
                <a:off x="5621400" y="3121620"/>
                <a:ext cx="13320" cy="108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354A8CA-0A75-4068-A27C-8E2E158BF5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17080" y="3117300"/>
                  <a:ext cx="219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DF97030-8ABE-4AF3-B5EE-543B700AD2B5}"/>
              </a:ext>
            </a:extLst>
          </p:cNvPr>
          <p:cNvGrpSpPr/>
          <p:nvPr/>
        </p:nvGrpSpPr>
        <p:grpSpPr>
          <a:xfrm>
            <a:off x="5609520" y="3411780"/>
            <a:ext cx="19440" cy="305280"/>
            <a:chOff x="5609520" y="3411780"/>
            <a:chExt cx="1944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35595F-B608-4583-8E37-01F4049CEFFB}"/>
                    </a:ext>
                  </a:extLst>
                </p14:cNvPr>
                <p14:cNvContentPartPr/>
                <p14:nvPr/>
              </p14:nvContentPartPr>
              <p14:xfrm>
                <a:off x="5621400" y="3411780"/>
                <a:ext cx="7560" cy="153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35595F-B608-4583-8E37-01F4049CEF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17080" y="3407460"/>
                  <a:ext cx="16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1F8BDB-482C-4BF1-B412-D1F0F24FDC61}"/>
                    </a:ext>
                  </a:extLst>
                </p14:cNvPr>
                <p14:cNvContentPartPr/>
                <p14:nvPr/>
              </p14:nvContentPartPr>
              <p14:xfrm>
                <a:off x="5609520" y="3624900"/>
                <a:ext cx="4320" cy="92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1F8BDB-482C-4BF1-B412-D1F0F24FDC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05200" y="3620580"/>
                  <a:ext cx="129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E92B837-7650-43E7-8E95-260E259523D2}"/>
              </a:ext>
            </a:extLst>
          </p:cNvPr>
          <p:cNvGrpSpPr/>
          <p:nvPr/>
        </p:nvGrpSpPr>
        <p:grpSpPr>
          <a:xfrm>
            <a:off x="5544000" y="3858540"/>
            <a:ext cx="255960" cy="208080"/>
            <a:chOff x="5544000" y="3858540"/>
            <a:chExt cx="25596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FCEB976-50DA-4101-B469-3809ACFE61AF}"/>
                    </a:ext>
                  </a:extLst>
                </p14:cNvPr>
                <p14:cNvContentPartPr/>
                <p14:nvPr/>
              </p14:nvContentPartPr>
              <p14:xfrm>
                <a:off x="5544000" y="3935220"/>
                <a:ext cx="100800" cy="64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FCEB976-50DA-4101-B469-3809ACFE61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9680" y="3930900"/>
                  <a:ext cx="109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B3BB57F-8F45-4725-BC51-0990D7AF03BD}"/>
                    </a:ext>
                  </a:extLst>
                </p14:cNvPr>
                <p14:cNvContentPartPr/>
                <p14:nvPr/>
              </p14:nvContentPartPr>
              <p14:xfrm>
                <a:off x="5649480" y="4007940"/>
                <a:ext cx="68040" cy="58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B3BB57F-8F45-4725-BC51-0990D7AF03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45160" y="4003620"/>
                  <a:ext cx="76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2B69B1-0280-4A3A-8532-8E54B40CB92D}"/>
                    </a:ext>
                  </a:extLst>
                </p14:cNvPr>
                <p14:cNvContentPartPr/>
                <p14:nvPr/>
              </p14:nvContentPartPr>
              <p14:xfrm>
                <a:off x="5677920" y="3858540"/>
                <a:ext cx="122040" cy="81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2B69B1-0280-4A3A-8532-8E54B40CB9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73600" y="3854220"/>
                  <a:ext cx="1306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CF65CCC-6C7A-4C7D-8A33-3A5001F5A856}"/>
              </a:ext>
            </a:extLst>
          </p:cNvPr>
          <p:cNvGrpSpPr/>
          <p:nvPr/>
        </p:nvGrpSpPr>
        <p:grpSpPr>
          <a:xfrm>
            <a:off x="8533080" y="2211900"/>
            <a:ext cx="2380320" cy="1888560"/>
            <a:chOff x="8533080" y="2211900"/>
            <a:chExt cx="2380320" cy="18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6F03FD0-FD9E-4077-B27A-A9469A978E8F}"/>
                    </a:ext>
                  </a:extLst>
                </p14:cNvPr>
                <p14:cNvContentPartPr/>
                <p14:nvPr/>
              </p14:nvContentPartPr>
              <p14:xfrm>
                <a:off x="8533080" y="2211900"/>
                <a:ext cx="2184120" cy="1588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6F03FD0-FD9E-4077-B27A-A9469A978E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28760" y="2207580"/>
                  <a:ext cx="2192760" cy="15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1E7E5EC-66FA-4126-94D1-54C6A23EE81E}"/>
                    </a:ext>
                  </a:extLst>
                </p14:cNvPr>
                <p14:cNvContentPartPr/>
                <p14:nvPr/>
              </p14:nvContentPartPr>
              <p14:xfrm>
                <a:off x="10669320" y="3883740"/>
                <a:ext cx="134280" cy="68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1E7E5EC-66FA-4126-94D1-54C6A23EE81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65000" y="3879420"/>
                  <a:ext cx="142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D1C871-840C-4331-8859-E8D60D8CAEA8}"/>
                    </a:ext>
                  </a:extLst>
                </p14:cNvPr>
                <p14:cNvContentPartPr/>
                <p14:nvPr/>
              </p14:nvContentPartPr>
              <p14:xfrm>
                <a:off x="10668240" y="3898860"/>
                <a:ext cx="222120" cy="135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D1C871-840C-4331-8859-E8D60D8CAE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63920" y="3894540"/>
                  <a:ext cx="230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6FFC09A-7656-478C-BC89-5734B72DF457}"/>
                    </a:ext>
                  </a:extLst>
                </p14:cNvPr>
                <p14:cNvContentPartPr/>
                <p14:nvPr/>
              </p14:nvContentPartPr>
              <p14:xfrm>
                <a:off x="10792080" y="3983460"/>
                <a:ext cx="71640" cy="117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6FFC09A-7656-478C-BC89-5734B72DF4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87760" y="3979140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56AE6A-1589-4330-BED3-4AF5AF2EFDE4}"/>
                    </a:ext>
                  </a:extLst>
                </p14:cNvPr>
                <p14:cNvContentPartPr/>
                <p14:nvPr/>
              </p14:nvContentPartPr>
              <p14:xfrm>
                <a:off x="10866960" y="4010100"/>
                <a:ext cx="46440" cy="83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56AE6A-1589-4330-BED3-4AF5AF2EFD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2640" y="4005780"/>
                  <a:ext cx="550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9DF2902-9563-4772-A869-C00A9AA58549}"/>
                  </a:ext>
                </a:extLst>
              </p14:cNvPr>
              <p14:cNvContentPartPr/>
              <p14:nvPr/>
            </p14:nvContentPartPr>
            <p14:xfrm>
              <a:off x="8231760" y="2099940"/>
              <a:ext cx="107280" cy="1015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9DF2902-9563-4772-A869-C00A9AA5854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27440" y="2095620"/>
                <a:ext cx="115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F2C4726-268B-4528-975D-83E94D9AA186}"/>
                  </a:ext>
                </a:extLst>
              </p14:cNvPr>
              <p14:cNvContentPartPr/>
              <p14:nvPr/>
            </p14:nvContentPartPr>
            <p14:xfrm>
              <a:off x="8231400" y="2172660"/>
              <a:ext cx="142920" cy="71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F2C4726-268B-4528-975D-83E94D9AA18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27080" y="2168340"/>
                <a:ext cx="151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F828688-8E09-457C-83F5-668B5D7CAD68}"/>
                  </a:ext>
                </a:extLst>
              </p14:cNvPr>
              <p14:cNvContentPartPr/>
              <p14:nvPr/>
            </p14:nvContentPartPr>
            <p14:xfrm>
              <a:off x="8265960" y="2273820"/>
              <a:ext cx="67320" cy="1879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F828688-8E09-457C-83F5-668B5D7CAD6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261640" y="2269500"/>
                <a:ext cx="75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FB60C77-7221-4012-8A9A-E1F5BF3FA368}"/>
                  </a:ext>
                </a:extLst>
              </p14:cNvPr>
              <p14:cNvContentPartPr/>
              <p14:nvPr/>
            </p14:nvContentPartPr>
            <p14:xfrm>
              <a:off x="8339760" y="2312700"/>
              <a:ext cx="85320" cy="1166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FB60C77-7221-4012-8A9A-E1F5BF3FA36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335440" y="2308380"/>
                <a:ext cx="9396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48337022-8382-4AAA-9836-80729777D01E}"/>
              </a:ext>
            </a:extLst>
          </p:cNvPr>
          <p:cNvGrpSpPr/>
          <p:nvPr/>
        </p:nvGrpSpPr>
        <p:grpSpPr>
          <a:xfrm>
            <a:off x="9714960" y="3861420"/>
            <a:ext cx="260280" cy="181080"/>
            <a:chOff x="9714960" y="3861420"/>
            <a:chExt cx="26028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6A9CEBA-9B31-4A70-B883-D5C3A66F9799}"/>
                    </a:ext>
                  </a:extLst>
                </p14:cNvPr>
                <p14:cNvContentPartPr/>
                <p14:nvPr/>
              </p14:nvContentPartPr>
              <p14:xfrm>
                <a:off x="9717120" y="3871500"/>
                <a:ext cx="89280" cy="115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6A9CEBA-9B31-4A70-B883-D5C3A66F979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12800" y="3867180"/>
                  <a:ext cx="9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6B54EB4-049A-4632-A157-15B7F55F21AB}"/>
                    </a:ext>
                  </a:extLst>
                </p14:cNvPr>
                <p14:cNvContentPartPr/>
                <p14:nvPr/>
              </p14:nvContentPartPr>
              <p14:xfrm>
                <a:off x="9714960" y="3916140"/>
                <a:ext cx="79560" cy="75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6B54EB4-049A-4632-A157-15B7F55F21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10640" y="3911820"/>
                  <a:ext cx="88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54E6D7F-E77E-4042-BEA8-02ED93545B0E}"/>
                    </a:ext>
                  </a:extLst>
                </p14:cNvPr>
                <p14:cNvContentPartPr/>
                <p14:nvPr/>
              </p14:nvContentPartPr>
              <p14:xfrm>
                <a:off x="9826200" y="3975540"/>
                <a:ext cx="38880" cy="66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54E6D7F-E77E-4042-BEA8-02ED93545B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21880" y="3971220"/>
                  <a:ext cx="4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BC01DD-8FBC-4959-A2B8-419F2AA6A2E0}"/>
                    </a:ext>
                  </a:extLst>
                </p14:cNvPr>
                <p14:cNvContentPartPr/>
                <p14:nvPr/>
              </p14:nvContentPartPr>
              <p14:xfrm>
                <a:off x="9885600" y="3861420"/>
                <a:ext cx="89640" cy="69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BC01DD-8FBC-4959-A2B8-419F2AA6A2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81280" y="3857100"/>
                  <a:ext cx="982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E75542A5-A5EB-4ABA-8E3E-8F9F4B2B2D3B}"/>
              </a:ext>
            </a:extLst>
          </p:cNvPr>
          <p:cNvGrpSpPr/>
          <p:nvPr/>
        </p:nvGrpSpPr>
        <p:grpSpPr>
          <a:xfrm>
            <a:off x="8694000" y="451140"/>
            <a:ext cx="3058560" cy="3244320"/>
            <a:chOff x="8694000" y="451140"/>
            <a:chExt cx="3058560" cy="32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43332A1-0EB6-4C3E-9D12-C81CD79119EF}"/>
                    </a:ext>
                  </a:extLst>
                </p14:cNvPr>
                <p14:cNvContentPartPr/>
                <p14:nvPr/>
              </p14:nvContentPartPr>
              <p14:xfrm>
                <a:off x="8694000" y="451140"/>
                <a:ext cx="2515680" cy="3144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43332A1-0EB6-4C3E-9D12-C81CD79119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89680" y="446820"/>
                  <a:ext cx="2524320" cy="31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A6C9816-772F-45A4-9880-B56EB90D931B}"/>
                    </a:ext>
                  </a:extLst>
                </p14:cNvPr>
                <p14:cNvContentPartPr/>
                <p14:nvPr/>
              </p14:nvContentPartPr>
              <p14:xfrm>
                <a:off x="11461320" y="3459660"/>
                <a:ext cx="18720" cy="158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A6C9816-772F-45A4-9880-B56EB90D931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57000" y="3455340"/>
                  <a:ext cx="27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32787B5-4229-4B1E-ADB6-120A5BCE2A17}"/>
                    </a:ext>
                  </a:extLst>
                </p14:cNvPr>
                <p14:cNvContentPartPr/>
                <p14:nvPr/>
              </p14:nvContentPartPr>
              <p14:xfrm>
                <a:off x="11400120" y="3580980"/>
                <a:ext cx="176040" cy="33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32787B5-4229-4B1E-ADB6-120A5BCE2A1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95800" y="3576660"/>
                  <a:ext cx="184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58B7EF5-1C20-4C34-ADE0-B67CAAFE2534}"/>
                    </a:ext>
                  </a:extLst>
                </p14:cNvPr>
                <p14:cNvContentPartPr/>
                <p14:nvPr/>
              </p14:nvContentPartPr>
              <p14:xfrm>
                <a:off x="11408760" y="3444180"/>
                <a:ext cx="142920" cy="21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58B7EF5-1C20-4C34-ADE0-B67CAAFE25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04440" y="3439860"/>
                  <a:ext cx="151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5707C7-7B0D-4F63-85BE-5745E1798CE1}"/>
                    </a:ext>
                  </a:extLst>
                </p14:cNvPr>
                <p14:cNvContentPartPr/>
                <p14:nvPr/>
              </p14:nvContentPartPr>
              <p14:xfrm>
                <a:off x="11624400" y="3366420"/>
                <a:ext cx="128160" cy="108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5707C7-7B0D-4F63-85BE-5745E1798C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20080" y="3362100"/>
                  <a:ext cx="136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F45F023-3C01-496F-87CC-F4C033AA69D1}"/>
                    </a:ext>
                  </a:extLst>
                </p14:cNvPr>
                <p14:cNvContentPartPr/>
                <p14:nvPr/>
              </p14:nvContentPartPr>
              <p14:xfrm>
                <a:off x="9792360" y="3152580"/>
                <a:ext cx="15840" cy="140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F45F023-3C01-496F-87CC-F4C033AA69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88040" y="3148260"/>
                  <a:ext cx="24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C5882C-2F67-435B-858B-C7473FD38E1C}"/>
                    </a:ext>
                  </a:extLst>
                </p14:cNvPr>
                <p14:cNvContentPartPr/>
                <p14:nvPr/>
              </p14:nvContentPartPr>
              <p14:xfrm>
                <a:off x="9803160" y="3436620"/>
                <a:ext cx="3240" cy="64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C5882C-2F67-435B-858B-C7473FD38E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98840" y="3432300"/>
                  <a:ext cx="11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4C24061-5BF8-4F2C-9454-243028874C09}"/>
                    </a:ext>
                  </a:extLst>
                </p14:cNvPr>
                <p14:cNvContentPartPr/>
                <p14:nvPr/>
              </p14:nvContentPartPr>
              <p14:xfrm>
                <a:off x="9808560" y="3631020"/>
                <a:ext cx="4680" cy="64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4C24061-5BF8-4F2C-9454-243028874C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04240" y="3626700"/>
                  <a:ext cx="1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E4679E4-5028-4B44-BED3-40DAACDE950B}"/>
                    </a:ext>
                  </a:extLst>
                </p14:cNvPr>
                <p14:cNvContentPartPr/>
                <p14:nvPr/>
              </p14:nvContentPartPr>
              <p14:xfrm>
                <a:off x="9768600" y="3129180"/>
                <a:ext cx="55800" cy="60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E4679E4-5028-4B44-BED3-40DAACDE95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64280" y="3124860"/>
                  <a:ext cx="644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675F354-F06E-4B33-A9E7-6B115219CADA}"/>
                  </a:ext>
                </a:extLst>
              </p14:cNvPr>
              <p14:cNvContentPartPr/>
              <p14:nvPr/>
            </p14:nvContentPartPr>
            <p14:xfrm>
              <a:off x="1488600" y="718980"/>
              <a:ext cx="6480" cy="32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675F354-F06E-4B33-A9E7-6B115219CAD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484280" y="714660"/>
                <a:ext cx="1512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1F6E4B0-BA13-4CC8-9A79-824D0DC3D914}"/>
                  </a:ext>
                </a:extLst>
              </p14:cNvPr>
              <p14:cNvContentPartPr/>
              <p14:nvPr/>
            </p14:nvContentPartPr>
            <p14:xfrm>
              <a:off x="66600" y="1978980"/>
              <a:ext cx="116640" cy="1267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1F6E4B0-BA13-4CC8-9A79-824D0DC3D91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280" y="1974660"/>
                <a:ext cx="1252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5F0BD795-B1DE-40AD-8033-00B878FDC762}"/>
              </a:ext>
            </a:extLst>
          </p:cNvPr>
          <p:cNvGrpSpPr/>
          <p:nvPr/>
        </p:nvGrpSpPr>
        <p:grpSpPr>
          <a:xfrm>
            <a:off x="85680" y="1114980"/>
            <a:ext cx="2509200" cy="2717640"/>
            <a:chOff x="85680" y="1114980"/>
            <a:chExt cx="2509200" cy="271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CD39E5F-B795-4884-91E9-1E4A67B10286}"/>
                    </a:ext>
                  </a:extLst>
                </p14:cNvPr>
                <p14:cNvContentPartPr/>
                <p14:nvPr/>
              </p14:nvContentPartPr>
              <p14:xfrm>
                <a:off x="507600" y="1243860"/>
                <a:ext cx="2087280" cy="2588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CD39E5F-B795-4884-91E9-1E4A67B102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3280" y="1239540"/>
                  <a:ext cx="2095920" cy="25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E135FEC-D0C1-4920-9A76-6D4461D9AF58}"/>
                    </a:ext>
                  </a:extLst>
                </p14:cNvPr>
                <p14:cNvContentPartPr/>
                <p14:nvPr/>
              </p14:nvContentPartPr>
              <p14:xfrm>
                <a:off x="119880" y="1208580"/>
                <a:ext cx="99720" cy="91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E135FEC-D0C1-4920-9A76-6D4461D9AF5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560" y="1204260"/>
                  <a:ext cx="10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0263367-1E88-4C1D-BD9A-B2B7E4F7B995}"/>
                    </a:ext>
                  </a:extLst>
                </p14:cNvPr>
                <p14:cNvContentPartPr/>
                <p14:nvPr/>
              </p14:nvContentPartPr>
              <p14:xfrm>
                <a:off x="246960" y="1114980"/>
                <a:ext cx="11520" cy="70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0263367-1E88-4C1D-BD9A-B2B7E4F7B9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2640" y="1110660"/>
                  <a:ext cx="20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3DB5974-2AE3-40C8-BE41-9CD8302A51C1}"/>
                    </a:ext>
                  </a:extLst>
                </p14:cNvPr>
                <p14:cNvContentPartPr/>
                <p14:nvPr/>
              </p14:nvContentPartPr>
              <p14:xfrm>
                <a:off x="85680" y="1318020"/>
                <a:ext cx="142560" cy="33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3DB5974-2AE3-40C8-BE41-9CD8302A51C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360" y="1313700"/>
                  <a:ext cx="151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A66E570-EADB-4D98-BA6B-24128688F6D8}"/>
                    </a:ext>
                  </a:extLst>
                </p14:cNvPr>
                <p14:cNvContentPartPr/>
                <p14:nvPr/>
              </p14:nvContentPartPr>
              <p14:xfrm>
                <a:off x="138240" y="1381380"/>
                <a:ext cx="66240" cy="123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A66E570-EADB-4D98-BA6B-24128688F6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3920" y="1377060"/>
                  <a:ext cx="74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35A846-C4EF-4FD8-B524-8FED4FCA784B}"/>
                    </a:ext>
                  </a:extLst>
                </p14:cNvPr>
                <p14:cNvContentPartPr/>
                <p14:nvPr/>
              </p14:nvContentPartPr>
              <p14:xfrm>
                <a:off x="264600" y="1261140"/>
                <a:ext cx="29160" cy="120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35A846-C4EF-4FD8-B524-8FED4FCA784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0280" y="1256820"/>
                  <a:ext cx="37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D7970D3-ADF5-49AA-A9A4-009C8BFD2014}"/>
                    </a:ext>
                  </a:extLst>
                </p14:cNvPr>
                <p14:cNvContentPartPr/>
                <p14:nvPr/>
              </p14:nvContentPartPr>
              <p14:xfrm>
                <a:off x="256680" y="1248900"/>
                <a:ext cx="360" cy="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D7970D3-ADF5-49AA-A9A4-009C8BFD20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2360" y="1244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D2D810E-DA5B-4D53-9554-D2B8FF7E1860}"/>
                    </a:ext>
                  </a:extLst>
                </p14:cNvPr>
                <p14:cNvContentPartPr/>
                <p14:nvPr/>
              </p14:nvContentPartPr>
              <p14:xfrm>
                <a:off x="250200" y="1358700"/>
                <a:ext cx="73800" cy="25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D2D810E-DA5B-4D53-9554-D2B8FF7E186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5880" y="1354380"/>
                  <a:ext cx="82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6E980F1-529B-4ED9-86E0-FEDC62AF579D}"/>
                    </a:ext>
                  </a:extLst>
                </p14:cNvPr>
                <p14:cNvContentPartPr/>
                <p14:nvPr/>
              </p14:nvContentPartPr>
              <p14:xfrm>
                <a:off x="256680" y="1218300"/>
                <a:ext cx="69840" cy="14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6E980F1-529B-4ED9-86E0-FEDC62AF57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2360" y="1213980"/>
                  <a:ext cx="7848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0C421A0B-074E-4DFF-8E6C-DCEFB2EE83F0}"/>
                  </a:ext>
                </a:extLst>
              </p14:cNvPr>
              <p14:cNvContentPartPr/>
              <p14:nvPr/>
            </p14:nvContentPartPr>
            <p14:xfrm>
              <a:off x="3099960" y="3451020"/>
              <a:ext cx="381600" cy="203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0C421A0B-074E-4DFF-8E6C-DCEFB2EE83F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095640" y="3446700"/>
                <a:ext cx="390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48023A6-F13B-4C9A-A70E-EFA8D3F8CFC1}"/>
                  </a:ext>
                </a:extLst>
              </p14:cNvPr>
              <p14:cNvContentPartPr/>
              <p14:nvPr/>
            </p14:nvContentPartPr>
            <p14:xfrm>
              <a:off x="1054080" y="4141860"/>
              <a:ext cx="422280" cy="2358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48023A6-F13B-4C9A-A70E-EFA8D3F8CFC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49760" y="4137540"/>
                <a:ext cx="43092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FA898024-0980-4CB8-A183-C713016C6C3A}"/>
              </a:ext>
            </a:extLst>
          </p:cNvPr>
          <p:cNvGrpSpPr/>
          <p:nvPr/>
        </p:nvGrpSpPr>
        <p:grpSpPr>
          <a:xfrm>
            <a:off x="2171520" y="335220"/>
            <a:ext cx="1150920" cy="266760"/>
            <a:chOff x="2171520" y="335220"/>
            <a:chExt cx="11509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78F2BDC-EA3B-4026-914F-51970EB944FC}"/>
                    </a:ext>
                  </a:extLst>
                </p14:cNvPr>
                <p14:cNvContentPartPr/>
                <p14:nvPr/>
              </p14:nvContentPartPr>
              <p14:xfrm>
                <a:off x="2217600" y="442140"/>
                <a:ext cx="152640" cy="75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78F2BDC-EA3B-4026-914F-51970EB944F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13280" y="437820"/>
                  <a:ext cx="161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277C3C-03AF-4B96-B4ED-D310D7A26BAF}"/>
                    </a:ext>
                  </a:extLst>
                </p14:cNvPr>
                <p14:cNvContentPartPr/>
                <p14:nvPr/>
              </p14:nvContentPartPr>
              <p14:xfrm>
                <a:off x="2437200" y="412980"/>
                <a:ext cx="24480" cy="120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277C3C-03AF-4B96-B4ED-D310D7A26B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32880" y="408660"/>
                  <a:ext cx="33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BEB0F96-878F-4A6D-962A-900AD4FF7AF6}"/>
                    </a:ext>
                  </a:extLst>
                </p14:cNvPr>
                <p14:cNvContentPartPr/>
                <p14:nvPr/>
              </p14:nvContentPartPr>
              <p14:xfrm>
                <a:off x="2377440" y="335220"/>
                <a:ext cx="128160" cy="91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BEB0F96-878F-4A6D-962A-900AD4FF7A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73120" y="330900"/>
                  <a:ext cx="136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689B68F-190C-42F2-B517-4801B314C961}"/>
                    </a:ext>
                  </a:extLst>
                </p14:cNvPr>
                <p14:cNvContentPartPr/>
                <p14:nvPr/>
              </p14:nvContentPartPr>
              <p14:xfrm>
                <a:off x="2694600" y="414420"/>
                <a:ext cx="125640" cy="90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689B68F-190C-42F2-B517-4801B314C9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90280" y="410100"/>
                  <a:ext cx="13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BCECE8-39E2-4176-85EE-2E7B6737C182}"/>
                    </a:ext>
                  </a:extLst>
                </p14:cNvPr>
                <p14:cNvContentPartPr/>
                <p14:nvPr/>
              </p14:nvContentPartPr>
              <p14:xfrm>
                <a:off x="2885760" y="336660"/>
                <a:ext cx="8640" cy="69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BCECE8-39E2-4176-85EE-2E7B6737C1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81440" y="332340"/>
                  <a:ext cx="17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A7C1AD-F136-4EAC-B255-C7FEED05D16C}"/>
                    </a:ext>
                  </a:extLst>
                </p14:cNvPr>
                <p14:cNvContentPartPr/>
                <p14:nvPr/>
              </p14:nvContentPartPr>
              <p14:xfrm>
                <a:off x="2977920" y="417660"/>
                <a:ext cx="134280" cy="96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A7C1AD-F136-4EAC-B255-C7FEED05D1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73600" y="413340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8807EE2-7E11-4C2A-B6FC-D74AEDFE5F71}"/>
                    </a:ext>
                  </a:extLst>
                </p14:cNvPr>
                <p14:cNvContentPartPr/>
                <p14:nvPr/>
              </p14:nvContentPartPr>
              <p14:xfrm>
                <a:off x="3170880" y="387780"/>
                <a:ext cx="151560" cy="91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8807EE2-7E11-4C2A-B6FC-D74AEDFE5F7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66560" y="383460"/>
                  <a:ext cx="160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0CC774C-887F-452C-A62C-72E2A2B10630}"/>
                    </a:ext>
                  </a:extLst>
                </p14:cNvPr>
                <p14:cNvContentPartPr/>
                <p14:nvPr/>
              </p14:nvContentPartPr>
              <p14:xfrm>
                <a:off x="2171520" y="578580"/>
                <a:ext cx="355680" cy="23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0CC774C-887F-452C-A62C-72E2A2B106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67200" y="574260"/>
                  <a:ext cx="364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96EA7168-4624-4C9D-BC8E-1EEBB369B930}"/>
              </a:ext>
            </a:extLst>
          </p:cNvPr>
          <p:cNvGrpSpPr/>
          <p:nvPr/>
        </p:nvGrpSpPr>
        <p:grpSpPr>
          <a:xfrm>
            <a:off x="85680" y="1966740"/>
            <a:ext cx="115560" cy="158040"/>
            <a:chOff x="85680" y="1966740"/>
            <a:chExt cx="11556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5828555-BB60-4A8F-8F10-01760566C2D2}"/>
                    </a:ext>
                  </a:extLst>
                </p14:cNvPr>
                <p14:cNvContentPartPr/>
                <p14:nvPr/>
              </p14:nvContentPartPr>
              <p14:xfrm>
                <a:off x="118440" y="2027940"/>
                <a:ext cx="360" cy="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5828555-BB60-4A8F-8F10-01760566C2D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120" y="20236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417555-EF18-4DFD-87A5-F195D76E94C1}"/>
                    </a:ext>
                  </a:extLst>
                </p14:cNvPr>
                <p14:cNvContentPartPr/>
                <p14:nvPr/>
              </p14:nvContentPartPr>
              <p14:xfrm>
                <a:off x="85680" y="1966740"/>
                <a:ext cx="115560" cy="158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417555-EF18-4DFD-87A5-F195D76E94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360" y="1962420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B675792-C907-473B-89AE-4955545D0D6C}"/>
                  </a:ext>
                </a:extLst>
              </p14:cNvPr>
              <p14:cNvContentPartPr/>
              <p14:nvPr/>
            </p14:nvContentPartPr>
            <p14:xfrm>
              <a:off x="2032200" y="4255620"/>
              <a:ext cx="1010160" cy="5504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B675792-C907-473B-89AE-4955545D0D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27880" y="4251300"/>
                <a:ext cx="1018800" cy="55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53AED644-3AB1-40F8-856A-DDC3FC4DF4A3}"/>
              </a:ext>
            </a:extLst>
          </p:cNvPr>
          <p:cNvGrpSpPr/>
          <p:nvPr/>
        </p:nvGrpSpPr>
        <p:grpSpPr>
          <a:xfrm>
            <a:off x="5723640" y="308940"/>
            <a:ext cx="230760" cy="189000"/>
            <a:chOff x="5723640" y="308940"/>
            <a:chExt cx="2307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FF6EA26-27BA-4861-AEBD-45F38F750752}"/>
                    </a:ext>
                  </a:extLst>
                </p14:cNvPr>
                <p14:cNvContentPartPr/>
                <p14:nvPr/>
              </p14:nvContentPartPr>
              <p14:xfrm>
                <a:off x="5723640" y="406860"/>
                <a:ext cx="82440" cy="91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FF6EA26-27BA-4861-AEBD-45F38F7507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19320" y="402540"/>
                  <a:ext cx="9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411A984-C694-4E8D-8AF4-040299EF253A}"/>
                    </a:ext>
                  </a:extLst>
                </p14:cNvPr>
                <p14:cNvContentPartPr/>
                <p14:nvPr/>
              </p14:nvContentPartPr>
              <p14:xfrm>
                <a:off x="5751720" y="322980"/>
                <a:ext cx="29160" cy="12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411A984-C694-4E8D-8AF4-040299EF25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47400" y="318660"/>
                  <a:ext cx="37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042A87D-090C-460A-ACB3-5A151018A8F9}"/>
                    </a:ext>
                  </a:extLst>
                </p14:cNvPr>
                <p14:cNvContentPartPr/>
                <p14:nvPr/>
              </p14:nvContentPartPr>
              <p14:xfrm>
                <a:off x="5898960" y="398940"/>
                <a:ext cx="13680" cy="85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042A87D-090C-460A-ACB3-5A151018A8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94640" y="394620"/>
                  <a:ext cx="22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DA35DB5-E280-45B0-8E56-96A7F5074D75}"/>
                    </a:ext>
                  </a:extLst>
                </p14:cNvPr>
                <p14:cNvContentPartPr/>
                <p14:nvPr/>
              </p14:nvContentPartPr>
              <p14:xfrm>
                <a:off x="5830920" y="308940"/>
                <a:ext cx="123480" cy="89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DA35DB5-E280-45B0-8E56-96A7F5074D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26600" y="304620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9CAF1DA-7947-44BB-B962-C2202F67F0C5}"/>
              </a:ext>
            </a:extLst>
          </p:cNvPr>
          <p:cNvGrpSpPr/>
          <p:nvPr/>
        </p:nvGrpSpPr>
        <p:grpSpPr>
          <a:xfrm>
            <a:off x="6320520" y="325860"/>
            <a:ext cx="467640" cy="174600"/>
            <a:chOff x="6320520" y="325860"/>
            <a:chExt cx="4676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BAC7670-304B-48B1-BCD3-3671189A0E53}"/>
                    </a:ext>
                  </a:extLst>
                </p14:cNvPr>
                <p14:cNvContentPartPr/>
                <p14:nvPr/>
              </p14:nvContentPartPr>
              <p14:xfrm>
                <a:off x="6321240" y="417660"/>
                <a:ext cx="46080" cy="75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BAC7670-304B-48B1-BCD3-3671189A0E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16920" y="413340"/>
                  <a:ext cx="54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59FFFA1-62F3-4462-B66D-B8501585A54A}"/>
                    </a:ext>
                  </a:extLst>
                </p14:cNvPr>
                <p14:cNvContentPartPr/>
                <p14:nvPr/>
              </p14:nvContentPartPr>
              <p14:xfrm>
                <a:off x="6320520" y="352860"/>
                <a:ext cx="3960" cy="3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59FFFA1-62F3-4462-B66D-B8501585A5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16200" y="348540"/>
                  <a:ext cx="12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6EA5166-5715-46D6-B438-7EAD1BDE16C7}"/>
                    </a:ext>
                  </a:extLst>
                </p14:cNvPr>
                <p14:cNvContentPartPr/>
                <p14:nvPr/>
              </p14:nvContentPartPr>
              <p14:xfrm>
                <a:off x="6416640" y="325860"/>
                <a:ext cx="2520" cy="70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6EA5166-5715-46D6-B438-7EAD1BDE16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12320" y="321540"/>
                  <a:ext cx="11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57FAD81-FFDE-4E66-9857-AAAFC5FD387A}"/>
                    </a:ext>
                  </a:extLst>
                </p14:cNvPr>
                <p14:cNvContentPartPr/>
                <p14:nvPr/>
              </p14:nvContentPartPr>
              <p14:xfrm>
                <a:off x="6525720" y="411900"/>
                <a:ext cx="104400" cy="88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57FAD81-FFDE-4E66-9857-AAAFC5FD38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21400" y="407580"/>
                  <a:ext cx="113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3946718-5203-498C-A2B6-C80A89FD8766}"/>
                    </a:ext>
                  </a:extLst>
                </p14:cNvPr>
                <p14:cNvContentPartPr/>
                <p14:nvPr/>
              </p14:nvContentPartPr>
              <p14:xfrm>
                <a:off x="6718680" y="410100"/>
                <a:ext cx="69480" cy="74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3946718-5203-498C-A2B6-C80A89FD87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14360" y="405780"/>
                  <a:ext cx="7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BBBB05D-ABEB-448E-9697-7F4C341E4F72}"/>
                    </a:ext>
                  </a:extLst>
                </p14:cNvPr>
                <p14:cNvContentPartPr/>
                <p14:nvPr/>
              </p14:nvContentPartPr>
              <p14:xfrm>
                <a:off x="6751080" y="340260"/>
                <a:ext cx="9360" cy="2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BBBB05D-ABEB-448E-9697-7F4C341E4F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46760" y="335940"/>
                  <a:ext cx="18000" cy="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8C8D8C2-CFC7-42CF-841F-D5AEE5361807}"/>
                  </a:ext>
                </a:extLst>
              </p14:cNvPr>
              <p14:cNvContentPartPr/>
              <p14:nvPr/>
            </p14:nvContentPartPr>
            <p14:xfrm>
              <a:off x="4197960" y="2076540"/>
              <a:ext cx="139680" cy="3427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8C8D8C2-CFC7-42CF-841F-D5AEE536180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193640" y="2072220"/>
                <a:ext cx="1483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2D96DE0-B600-408A-B48E-78BC28CCBEB5}"/>
                  </a:ext>
                </a:extLst>
              </p14:cNvPr>
              <p14:cNvContentPartPr/>
              <p14:nvPr/>
            </p14:nvContentPartPr>
            <p14:xfrm>
              <a:off x="4448880" y="1162860"/>
              <a:ext cx="2366280" cy="26550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2D96DE0-B600-408A-B48E-78BC28CCBEB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44560" y="1158540"/>
                <a:ext cx="237492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5E681275-A3A0-4908-8549-A9914C85B765}"/>
                  </a:ext>
                </a:extLst>
              </p14:cNvPr>
              <p14:cNvContentPartPr/>
              <p14:nvPr/>
            </p14:nvContentPartPr>
            <p14:xfrm>
              <a:off x="4202640" y="2317740"/>
              <a:ext cx="105120" cy="608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5E681275-A3A0-4908-8549-A9914C85B76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198320" y="2313420"/>
                <a:ext cx="113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9B47B5E-0158-415F-A996-4ECC7D9694EF}"/>
                  </a:ext>
                </a:extLst>
              </p14:cNvPr>
              <p14:cNvContentPartPr/>
              <p14:nvPr/>
            </p14:nvContentPartPr>
            <p14:xfrm>
              <a:off x="5305680" y="4183980"/>
              <a:ext cx="2045160" cy="47196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9B47B5E-0158-415F-A996-4ECC7D9694E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01360" y="4179660"/>
                <a:ext cx="205380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CEAC013B-E323-48C6-9C6D-3CCBE265A6A3}"/>
              </a:ext>
            </a:extLst>
          </p:cNvPr>
          <p:cNvGrpSpPr/>
          <p:nvPr/>
        </p:nvGrpSpPr>
        <p:grpSpPr>
          <a:xfrm>
            <a:off x="9799560" y="356820"/>
            <a:ext cx="339120" cy="320040"/>
            <a:chOff x="9799560" y="356820"/>
            <a:chExt cx="33912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D047F52-09B6-40E6-9843-B82B6B856A7F}"/>
                    </a:ext>
                  </a:extLst>
                </p14:cNvPr>
                <p14:cNvContentPartPr/>
                <p14:nvPr/>
              </p14:nvContentPartPr>
              <p14:xfrm>
                <a:off x="9799560" y="467700"/>
                <a:ext cx="83520" cy="209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D047F52-09B6-40E6-9843-B82B6B856A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95240" y="463380"/>
                  <a:ext cx="92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870DD07-D1B8-4534-BF7C-877B6482A039}"/>
                    </a:ext>
                  </a:extLst>
                </p14:cNvPr>
                <p14:cNvContentPartPr/>
                <p14:nvPr/>
              </p14:nvContentPartPr>
              <p14:xfrm>
                <a:off x="9894240" y="522060"/>
                <a:ext cx="79560" cy="1015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870DD07-D1B8-4534-BF7C-877B6482A0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89920" y="517740"/>
                  <a:ext cx="8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0AE2F17-D176-47FD-A976-4144A0409F3B}"/>
                    </a:ext>
                  </a:extLst>
                </p14:cNvPr>
                <p14:cNvContentPartPr/>
                <p14:nvPr/>
              </p14:nvContentPartPr>
              <p14:xfrm>
                <a:off x="10065600" y="460140"/>
                <a:ext cx="7560" cy="94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0AE2F17-D176-47FD-A976-4144A0409F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61280" y="455820"/>
                  <a:ext cx="16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650F90E-61A3-4F9E-8380-01F955D542B8}"/>
                    </a:ext>
                  </a:extLst>
                </p14:cNvPr>
                <p14:cNvContentPartPr/>
                <p14:nvPr/>
              </p14:nvContentPartPr>
              <p14:xfrm>
                <a:off x="10008000" y="356820"/>
                <a:ext cx="130680" cy="89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650F90E-61A3-4F9E-8380-01F955D542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03680" y="352500"/>
                  <a:ext cx="1393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13C4DBA3-1D0A-433C-AFF1-FA700D7BF6B6}"/>
              </a:ext>
            </a:extLst>
          </p:cNvPr>
          <p:cNvGrpSpPr/>
          <p:nvPr/>
        </p:nvGrpSpPr>
        <p:grpSpPr>
          <a:xfrm>
            <a:off x="10368000" y="402900"/>
            <a:ext cx="651960" cy="230040"/>
            <a:chOff x="10368000" y="402900"/>
            <a:chExt cx="65196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B33CE8C-CBA8-49EE-AD70-B835C598E0B4}"/>
                    </a:ext>
                  </a:extLst>
                </p14:cNvPr>
                <p14:cNvContentPartPr/>
                <p14:nvPr/>
              </p14:nvContentPartPr>
              <p14:xfrm>
                <a:off x="10368000" y="475980"/>
                <a:ext cx="89640" cy="145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B33CE8C-CBA8-49EE-AD70-B835C598E0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63680" y="471660"/>
                  <a:ext cx="98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2473BDA-DD0B-47B2-9C0B-08197674F94F}"/>
                    </a:ext>
                  </a:extLst>
                </p14:cNvPr>
                <p14:cNvContentPartPr/>
                <p14:nvPr/>
              </p14:nvContentPartPr>
              <p14:xfrm>
                <a:off x="10473120" y="533580"/>
                <a:ext cx="54720" cy="543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2473BDA-DD0B-47B2-9C0B-08197674F9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68800" y="529260"/>
                  <a:ext cx="6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FFF5EB-3B4A-4F8F-948C-B0A18478201E}"/>
                    </a:ext>
                  </a:extLst>
                </p14:cNvPr>
                <p14:cNvContentPartPr/>
                <p14:nvPr/>
              </p14:nvContentPartPr>
              <p14:xfrm>
                <a:off x="10550520" y="402900"/>
                <a:ext cx="3240" cy="561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FFF5EB-3B4A-4F8F-948C-B0A1847820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46200" y="398580"/>
                  <a:ext cx="1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9D6A34-9781-4C54-A865-298D40D56EB8}"/>
                    </a:ext>
                  </a:extLst>
                </p14:cNvPr>
                <p14:cNvContentPartPr/>
                <p14:nvPr/>
              </p14:nvContentPartPr>
              <p14:xfrm>
                <a:off x="10681560" y="472380"/>
                <a:ext cx="113400" cy="946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9D6A34-9781-4C54-A865-298D40D56E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77240" y="468060"/>
                  <a:ext cx="122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288EAFC-FF37-4D17-AC1B-D9A6D4C2FC17}"/>
                    </a:ext>
                  </a:extLst>
                </p14:cNvPr>
                <p14:cNvContentPartPr/>
                <p14:nvPr/>
              </p14:nvContentPartPr>
              <p14:xfrm>
                <a:off x="10847520" y="452220"/>
                <a:ext cx="99720" cy="1807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288EAFC-FF37-4D17-AC1B-D9A6D4C2FC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43200" y="447900"/>
                  <a:ext cx="108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68FB288-8B0F-40FB-9055-1FD989B745B8}"/>
                    </a:ext>
                  </a:extLst>
                </p14:cNvPr>
                <p14:cNvContentPartPr/>
                <p14:nvPr/>
              </p14:nvContentPartPr>
              <p14:xfrm>
                <a:off x="10947240" y="506940"/>
                <a:ext cx="72720" cy="74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68FB288-8B0F-40FB-9055-1FD989B745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42920" y="502620"/>
                  <a:ext cx="8136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AF7D64AE-E471-46B1-B8A0-A956D47BE636}"/>
                  </a:ext>
                </a:extLst>
              </p14:cNvPr>
              <p14:cNvContentPartPr/>
              <p14:nvPr/>
            </p14:nvContentPartPr>
            <p14:xfrm>
              <a:off x="10699920" y="3938460"/>
              <a:ext cx="320400" cy="24696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AF7D64AE-E471-46B1-B8A0-A956D47BE63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695600" y="3934140"/>
                <a:ext cx="329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72E28823-6F91-4840-89C0-0E9208B78C2A}"/>
                  </a:ext>
                </a:extLst>
              </p14:cNvPr>
              <p14:cNvContentPartPr/>
              <p14:nvPr/>
            </p14:nvContentPartPr>
            <p14:xfrm>
              <a:off x="11290320" y="3330060"/>
              <a:ext cx="524880" cy="3366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72E28823-6F91-4840-89C0-0E9208B78C2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286000" y="3325740"/>
                <a:ext cx="5335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D8D303C6-FD62-45DD-BF80-E9CA5F5AC780}"/>
                  </a:ext>
                </a:extLst>
              </p14:cNvPr>
              <p14:cNvContentPartPr/>
              <p14:nvPr/>
            </p14:nvContentPartPr>
            <p14:xfrm>
              <a:off x="8783280" y="1986540"/>
              <a:ext cx="741600" cy="10389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D8D303C6-FD62-45DD-BF80-E9CA5F5AC78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778960" y="1982220"/>
                <a:ext cx="750240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A3FD4D69-650A-4C39-A28B-F064734792C8}"/>
                  </a:ext>
                </a:extLst>
              </p14:cNvPr>
              <p14:cNvContentPartPr/>
              <p14:nvPr/>
            </p14:nvContentPartPr>
            <p14:xfrm>
              <a:off x="8549280" y="2249700"/>
              <a:ext cx="1669320" cy="15753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A3FD4D69-650A-4C39-A28B-F064734792C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544960" y="2245380"/>
                <a:ext cx="1677960" cy="15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51854B3-AAB0-4C88-93A2-4ACE8786E746}"/>
                  </a:ext>
                </a:extLst>
              </p14:cNvPr>
              <p14:cNvContentPartPr/>
              <p14:nvPr/>
            </p14:nvContentPartPr>
            <p14:xfrm>
              <a:off x="10164960" y="3893460"/>
              <a:ext cx="121680" cy="835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51854B3-AAB0-4C88-93A2-4ACE8786E74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160640" y="3889140"/>
                <a:ext cx="1303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22A34E03-98BC-4B4C-95FC-D352AE3D4A72}"/>
                  </a:ext>
                </a:extLst>
              </p14:cNvPr>
              <p14:cNvContentPartPr/>
              <p14:nvPr/>
            </p14:nvContentPartPr>
            <p14:xfrm>
              <a:off x="10105200" y="3933780"/>
              <a:ext cx="247680" cy="9612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22A34E03-98BC-4B4C-95FC-D352AE3D4A7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100880" y="3929460"/>
                <a:ext cx="256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56AF1CFC-5A21-44C9-8FF3-5A7747FBB906}"/>
                  </a:ext>
                </a:extLst>
              </p14:cNvPr>
              <p14:cNvContentPartPr/>
              <p14:nvPr/>
            </p14:nvContentPartPr>
            <p14:xfrm>
              <a:off x="10227960" y="4029180"/>
              <a:ext cx="82080" cy="1314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56AF1CFC-5A21-44C9-8FF3-5A7747FBB90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223640" y="4024860"/>
                <a:ext cx="90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899EA81-1E0D-4192-923B-D34264365CC4}"/>
                  </a:ext>
                </a:extLst>
              </p14:cNvPr>
              <p14:cNvContentPartPr/>
              <p14:nvPr/>
            </p14:nvContentPartPr>
            <p14:xfrm>
              <a:off x="10305360" y="4069500"/>
              <a:ext cx="41760" cy="478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899EA81-1E0D-4192-923B-D34264365CC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301040" y="4065180"/>
                <a:ext cx="50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EE34B52B-4218-4A14-9789-CDB01EED9667}"/>
                  </a:ext>
                </a:extLst>
              </p14:cNvPr>
              <p14:cNvContentPartPr/>
              <p14:nvPr/>
            </p14:nvContentPartPr>
            <p14:xfrm>
              <a:off x="10352520" y="3986340"/>
              <a:ext cx="11880" cy="4788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EE34B52B-4218-4A14-9789-CDB01EED966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348200" y="3982020"/>
                <a:ext cx="2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95B0145-BAAF-49A4-863B-A075E75842F6}"/>
                  </a:ext>
                </a:extLst>
              </p14:cNvPr>
              <p14:cNvContentPartPr/>
              <p14:nvPr/>
            </p14:nvContentPartPr>
            <p14:xfrm>
              <a:off x="9654480" y="3065820"/>
              <a:ext cx="573120" cy="6465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95B0145-BAAF-49A4-863B-A075E75842F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650160" y="3061500"/>
                <a:ext cx="58176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85A5420-969E-4125-BB8D-7AFB1C238C1E}"/>
                  </a:ext>
                </a:extLst>
              </p14:cNvPr>
              <p14:cNvContentPartPr/>
              <p14:nvPr/>
            </p14:nvContentPartPr>
            <p14:xfrm>
              <a:off x="9941760" y="3575220"/>
              <a:ext cx="33480" cy="6264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85A5420-969E-4125-BB8D-7AFB1C238C1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937440" y="3570900"/>
                <a:ext cx="42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B87604A-800C-4B13-9332-8A55700E1CA8}"/>
                  </a:ext>
                </a:extLst>
              </p14:cNvPr>
              <p14:cNvContentPartPr/>
              <p14:nvPr/>
            </p14:nvContentPartPr>
            <p14:xfrm>
              <a:off x="9945720" y="3612660"/>
              <a:ext cx="20520" cy="7848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B87604A-800C-4B13-9332-8A55700E1CA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941400" y="3608340"/>
                <a:ext cx="29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9E22432-8C0F-41E1-8D1E-B833C25C0885}"/>
                  </a:ext>
                </a:extLst>
              </p14:cNvPr>
              <p14:cNvContentPartPr/>
              <p14:nvPr/>
            </p14:nvContentPartPr>
            <p14:xfrm>
              <a:off x="9973080" y="3736140"/>
              <a:ext cx="12600" cy="8640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9E22432-8C0F-41E1-8D1E-B833C25C088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968760" y="3731820"/>
                <a:ext cx="21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4C8CE2B6-2B2D-4B47-A176-E56FCE2486CA}"/>
                  </a:ext>
                </a:extLst>
              </p14:cNvPr>
              <p14:cNvContentPartPr/>
              <p14:nvPr/>
            </p14:nvContentPartPr>
            <p14:xfrm>
              <a:off x="9932040" y="3955740"/>
              <a:ext cx="63720" cy="1000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4C8CE2B6-2B2D-4B47-A176-E56FCE2486C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927720" y="3951420"/>
                <a:ext cx="72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B8E6F620-6F9A-4DAF-A868-CFF42CE88B9B}"/>
                  </a:ext>
                </a:extLst>
              </p14:cNvPr>
              <p14:cNvContentPartPr/>
              <p14:nvPr/>
            </p14:nvContentPartPr>
            <p14:xfrm>
              <a:off x="9932040" y="4010100"/>
              <a:ext cx="65520" cy="684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B8E6F620-6F9A-4DAF-A868-CFF42CE88B9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927720" y="4005780"/>
                <a:ext cx="741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1027CE9C-08A9-41F7-AA18-D667A328565E}"/>
                  </a:ext>
                </a:extLst>
              </p14:cNvPr>
              <p14:cNvContentPartPr/>
              <p14:nvPr/>
            </p14:nvContentPartPr>
            <p14:xfrm>
              <a:off x="9991440" y="4007580"/>
              <a:ext cx="32760" cy="522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1027CE9C-08A9-41F7-AA18-D667A328565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987120" y="4003260"/>
                <a:ext cx="41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49AD2379-84AD-449A-8BE4-5A88C001B60D}"/>
                  </a:ext>
                </a:extLst>
              </p14:cNvPr>
              <p14:cNvContentPartPr/>
              <p14:nvPr/>
            </p14:nvContentPartPr>
            <p14:xfrm>
              <a:off x="9995040" y="3888060"/>
              <a:ext cx="67320" cy="7992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49AD2379-84AD-449A-8BE4-5A88C001B60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990720" y="3883740"/>
                <a:ext cx="75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CC1C3927-3022-482D-84C6-F9F3700531A8}"/>
                  </a:ext>
                </a:extLst>
              </p14:cNvPr>
              <p14:cNvContentPartPr/>
              <p14:nvPr/>
            </p14:nvContentPartPr>
            <p14:xfrm>
              <a:off x="9743040" y="4089300"/>
              <a:ext cx="127440" cy="4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CC1C3927-3022-482D-84C6-F9F3700531A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738720" y="4084980"/>
                <a:ext cx="1360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EDD18C36-791C-4947-AF01-715A5018751D}"/>
                  </a:ext>
                </a:extLst>
              </p14:cNvPr>
              <p14:cNvContentPartPr/>
              <p14:nvPr/>
            </p14:nvContentPartPr>
            <p14:xfrm>
              <a:off x="9851760" y="4054020"/>
              <a:ext cx="45000" cy="8064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EDD18C36-791C-4947-AF01-715A501875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847440" y="4049700"/>
                <a:ext cx="536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25DAF612-2CE0-4860-9677-4600C5BE04A0}"/>
                  </a:ext>
                </a:extLst>
              </p14:cNvPr>
              <p14:cNvContentPartPr/>
              <p14:nvPr/>
            </p14:nvContentPartPr>
            <p14:xfrm>
              <a:off x="10047240" y="3868260"/>
              <a:ext cx="18360" cy="5220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25DAF612-2CE0-4860-9677-4600C5BE04A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042920" y="3863940"/>
                <a:ext cx="27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E706B0FA-A999-4E83-AEA9-FAC0CC9618BE}"/>
                  </a:ext>
                </a:extLst>
              </p14:cNvPr>
              <p14:cNvContentPartPr/>
              <p14:nvPr/>
            </p14:nvContentPartPr>
            <p14:xfrm>
              <a:off x="9114120" y="2877540"/>
              <a:ext cx="14400" cy="1332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E706B0FA-A999-4E83-AEA9-FAC0CC9618B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109800" y="2873220"/>
                <a:ext cx="23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86A7C46B-2DEB-4B19-B266-C1AD8502D3A6}"/>
                  </a:ext>
                </a:extLst>
              </p14:cNvPr>
              <p14:cNvContentPartPr/>
              <p14:nvPr/>
            </p14:nvContentPartPr>
            <p14:xfrm>
              <a:off x="9047160" y="4115580"/>
              <a:ext cx="732600" cy="2880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86A7C46B-2DEB-4B19-B266-C1AD8502D3A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042840" y="4111260"/>
                <a:ext cx="7412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7C69D9C7-145F-40BE-9930-0A213166A5D7}"/>
              </a:ext>
            </a:extLst>
          </p:cNvPr>
          <p:cNvGrpSpPr/>
          <p:nvPr/>
        </p:nvGrpSpPr>
        <p:grpSpPr>
          <a:xfrm>
            <a:off x="9114480" y="3147180"/>
            <a:ext cx="502200" cy="936720"/>
            <a:chOff x="9114480" y="3147180"/>
            <a:chExt cx="502200" cy="9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85CED8B-6822-4195-8C7A-B7B402383200}"/>
                    </a:ext>
                  </a:extLst>
                </p14:cNvPr>
                <p14:cNvContentPartPr/>
                <p14:nvPr/>
              </p14:nvContentPartPr>
              <p14:xfrm>
                <a:off x="9146520" y="3147180"/>
                <a:ext cx="34560" cy="212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85CED8B-6822-4195-8C7A-B7B4023832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42200" y="3142860"/>
                  <a:ext cx="43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5E85886-D699-4F82-BD56-7AABFE0A2192}"/>
                    </a:ext>
                  </a:extLst>
                </p14:cNvPr>
                <p14:cNvContentPartPr/>
                <p14:nvPr/>
              </p14:nvContentPartPr>
              <p14:xfrm>
                <a:off x="9186480" y="3426540"/>
                <a:ext cx="15840" cy="3596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5E85886-D699-4F82-BD56-7AABFE0A21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82160" y="3422220"/>
                  <a:ext cx="24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97FD2EE-CC5F-41EE-A789-B4D5291EB998}"/>
                    </a:ext>
                  </a:extLst>
                </p14:cNvPr>
                <p14:cNvContentPartPr/>
                <p14:nvPr/>
              </p14:nvContentPartPr>
              <p14:xfrm>
                <a:off x="9120960" y="3915420"/>
                <a:ext cx="91800" cy="137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97FD2EE-CC5F-41EE-A789-B4D5291EB9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16640" y="3911100"/>
                  <a:ext cx="10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69FFD6B-2B67-4870-B223-F7815B241BEB}"/>
                    </a:ext>
                  </a:extLst>
                </p14:cNvPr>
                <p14:cNvContentPartPr/>
                <p14:nvPr/>
              </p14:nvContentPartPr>
              <p14:xfrm>
                <a:off x="9114480" y="3964380"/>
                <a:ext cx="104760" cy="54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69FFD6B-2B67-4870-B223-F7815B241B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10160" y="3960060"/>
                  <a:ext cx="113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042070D-3A5E-4C13-9A90-D6290F0DAF0C}"/>
                    </a:ext>
                  </a:extLst>
                </p14:cNvPr>
                <p14:cNvContentPartPr/>
                <p14:nvPr/>
              </p14:nvContentPartPr>
              <p14:xfrm>
                <a:off x="9216360" y="4003620"/>
                <a:ext cx="52200" cy="66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042070D-3A5E-4C13-9A90-D6290F0DAF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2040" y="3999300"/>
                  <a:ext cx="60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75EE176-E053-4147-84A2-1645A4D471FA}"/>
                    </a:ext>
                  </a:extLst>
                </p14:cNvPr>
                <p14:cNvContentPartPr/>
                <p14:nvPr/>
              </p14:nvContentPartPr>
              <p14:xfrm>
                <a:off x="9204840" y="3853140"/>
                <a:ext cx="89280" cy="792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75EE176-E053-4147-84A2-1645A4D471F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00520" y="3848820"/>
                  <a:ext cx="9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6CEAE6C-BB86-4B85-BA67-869854D5545F}"/>
                    </a:ext>
                  </a:extLst>
                </p14:cNvPr>
                <p14:cNvContentPartPr/>
                <p14:nvPr/>
              </p14:nvContentPartPr>
              <p14:xfrm>
                <a:off x="9284760" y="3826860"/>
                <a:ext cx="7920" cy="82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6CEAE6C-BB86-4B85-BA67-869854D554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80440" y="3822540"/>
                  <a:ext cx="16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9324E6B-AFCC-4BFD-ACF7-9C7AE81CA0E2}"/>
                    </a:ext>
                  </a:extLst>
                </p14:cNvPr>
                <p14:cNvContentPartPr/>
                <p14:nvPr/>
              </p14:nvContentPartPr>
              <p14:xfrm>
                <a:off x="9545400" y="4011900"/>
                <a:ext cx="360" cy="3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9324E6B-AFCC-4BFD-ACF7-9C7AE81CA0E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1080" y="4007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3C927B4-112A-4479-B296-F026285D8510}"/>
                    </a:ext>
                  </a:extLst>
                </p14:cNvPr>
                <p14:cNvContentPartPr/>
                <p14:nvPr/>
              </p14:nvContentPartPr>
              <p14:xfrm>
                <a:off x="9379080" y="3997500"/>
                <a:ext cx="237600" cy="424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3C927B4-112A-4479-B296-F026285D851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74760" y="3993180"/>
                  <a:ext cx="246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2351B7B-5762-4236-83D5-59BAC98E1A58}"/>
                    </a:ext>
                  </a:extLst>
                </p14:cNvPr>
                <p14:cNvContentPartPr/>
                <p14:nvPr/>
              </p14:nvContentPartPr>
              <p14:xfrm>
                <a:off x="9275400" y="3941340"/>
                <a:ext cx="177480" cy="1393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2351B7B-5762-4236-83D5-59BAC98E1A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71080" y="3937020"/>
                  <a:ext cx="186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BFA5F4E-6FF1-4889-AC21-4374E33AF6F4}"/>
                    </a:ext>
                  </a:extLst>
                </p14:cNvPr>
                <p14:cNvContentPartPr/>
                <p14:nvPr/>
              </p14:nvContentPartPr>
              <p14:xfrm>
                <a:off x="9378000" y="3995700"/>
                <a:ext cx="198720" cy="48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BFA5F4E-6FF1-4889-AC21-4374E33AF6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73680" y="3991380"/>
                  <a:ext cx="207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499442E-20C8-48EA-93A8-7087E7482FFB}"/>
                    </a:ext>
                  </a:extLst>
                </p14:cNvPr>
                <p14:cNvContentPartPr/>
                <p14:nvPr/>
              </p14:nvContentPartPr>
              <p14:xfrm>
                <a:off x="9263880" y="3957900"/>
                <a:ext cx="187920" cy="1260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499442E-20C8-48EA-93A8-7087E7482FF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59560" y="3953580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7E417D12-2494-42CF-8043-9D29234721AA}"/>
              </a:ext>
            </a:extLst>
          </p:cNvPr>
          <p:cNvGrpSpPr/>
          <p:nvPr/>
        </p:nvGrpSpPr>
        <p:grpSpPr>
          <a:xfrm>
            <a:off x="828360" y="781980"/>
            <a:ext cx="7313400" cy="5857920"/>
            <a:chOff x="828360" y="781980"/>
            <a:chExt cx="7313400" cy="58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F78E4B1-814E-4520-81D4-DD2F049352BE}"/>
                    </a:ext>
                  </a:extLst>
                </p14:cNvPr>
                <p14:cNvContentPartPr/>
                <p14:nvPr/>
              </p14:nvContentPartPr>
              <p14:xfrm>
                <a:off x="1295640" y="4931700"/>
                <a:ext cx="115920" cy="1449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F78E4B1-814E-4520-81D4-DD2F049352B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91320" y="4927380"/>
                  <a:ext cx="124560" cy="14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3A6BB2E-2352-4D01-9CBE-C83FFFDD119F}"/>
                    </a:ext>
                  </a:extLst>
                </p14:cNvPr>
                <p14:cNvContentPartPr/>
                <p14:nvPr/>
              </p14:nvContentPartPr>
              <p14:xfrm>
                <a:off x="1271160" y="6304740"/>
                <a:ext cx="2086200" cy="45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3A6BB2E-2352-4D01-9CBE-C83FFFDD11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66840" y="6300420"/>
                  <a:ext cx="2094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7C5C4FB-8CF1-4210-8AA2-137847CF338C}"/>
                    </a:ext>
                  </a:extLst>
                </p14:cNvPr>
                <p14:cNvContentPartPr/>
                <p14:nvPr/>
              </p14:nvContentPartPr>
              <p14:xfrm>
                <a:off x="3303000" y="6242100"/>
                <a:ext cx="104040" cy="154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7C5C4FB-8CF1-4210-8AA2-137847CF338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98680" y="6237780"/>
                  <a:ext cx="112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C178C85-4D4C-439B-B454-567246A179F3}"/>
                    </a:ext>
                  </a:extLst>
                </p14:cNvPr>
                <p14:cNvContentPartPr/>
                <p14:nvPr/>
              </p14:nvContentPartPr>
              <p14:xfrm>
                <a:off x="1170000" y="4846380"/>
                <a:ext cx="216000" cy="167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C178C85-4D4C-439B-B454-567246A179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5680" y="4842060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5EE368D-B42C-47E3-B64B-FA2820A6B772}"/>
                    </a:ext>
                  </a:extLst>
                </p14:cNvPr>
                <p14:cNvContentPartPr/>
                <p14:nvPr/>
              </p14:nvContentPartPr>
              <p14:xfrm>
                <a:off x="956520" y="4918740"/>
                <a:ext cx="147600" cy="88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5EE368D-B42C-47E3-B64B-FA2820A6B77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2200" y="4914420"/>
                  <a:ext cx="156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29E5C8F-8436-45CA-8D74-1FC1C38F97CF}"/>
                    </a:ext>
                  </a:extLst>
                </p14:cNvPr>
                <p14:cNvContentPartPr/>
                <p14:nvPr/>
              </p14:nvContentPartPr>
              <p14:xfrm>
                <a:off x="3137040" y="6427860"/>
                <a:ext cx="105120" cy="150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29E5C8F-8436-45CA-8D74-1FC1C38F97C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132720" y="6423540"/>
                  <a:ext cx="113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9FC4A78-6D94-4E75-A4E1-5EA1E6956C48}"/>
                    </a:ext>
                  </a:extLst>
                </p14:cNvPr>
                <p14:cNvContentPartPr/>
                <p14:nvPr/>
              </p14:nvContentPartPr>
              <p14:xfrm>
                <a:off x="828360" y="1185180"/>
                <a:ext cx="788760" cy="1198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9FC4A78-6D94-4E75-A4E1-5EA1E6956C4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4040" y="1180860"/>
                  <a:ext cx="797400" cy="12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449F51A-B3C8-4071-B8AD-6822E8AF5BF9}"/>
                    </a:ext>
                  </a:extLst>
                </p14:cNvPr>
                <p14:cNvContentPartPr/>
                <p14:nvPr/>
              </p14:nvContentPartPr>
              <p14:xfrm>
                <a:off x="1617480" y="2426820"/>
                <a:ext cx="511920" cy="681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449F51A-B3C8-4071-B8AD-6822E8AF5BF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13160" y="2422500"/>
                  <a:ext cx="520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2F521E1-3E73-44D5-B81C-6732613B7AD7}"/>
                    </a:ext>
                  </a:extLst>
                </p14:cNvPr>
                <p14:cNvContentPartPr/>
                <p14:nvPr/>
              </p14:nvContentPartPr>
              <p14:xfrm>
                <a:off x="1791360" y="2928660"/>
                <a:ext cx="21600" cy="48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2F521E1-3E73-44D5-B81C-6732613B7A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87040" y="2924340"/>
                  <a:ext cx="30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0E1702B-473B-4EB5-97CF-2D0B7F720487}"/>
                    </a:ext>
                  </a:extLst>
                </p14:cNvPr>
                <p14:cNvContentPartPr/>
                <p14:nvPr/>
              </p14:nvContentPartPr>
              <p14:xfrm>
                <a:off x="1134720" y="2030820"/>
                <a:ext cx="31680" cy="80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0E1702B-473B-4EB5-97CF-2D0B7F72048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0400" y="2026500"/>
                  <a:ext cx="40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DFD8DF2-7B84-4C63-BB0D-7FA2698A4A2C}"/>
                    </a:ext>
                  </a:extLst>
                </p14:cNvPr>
                <p14:cNvContentPartPr/>
                <p14:nvPr/>
              </p14:nvContentPartPr>
              <p14:xfrm>
                <a:off x="1153800" y="2074380"/>
                <a:ext cx="3960" cy="321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DFD8DF2-7B84-4C63-BB0D-7FA2698A4A2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49480" y="2070060"/>
                  <a:ext cx="12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B9BC358-0C22-4886-95B8-B6A191D396E6}"/>
                    </a:ext>
                  </a:extLst>
                </p14:cNvPr>
                <p14:cNvContentPartPr/>
                <p14:nvPr/>
              </p14:nvContentPartPr>
              <p14:xfrm>
                <a:off x="1154880" y="2508540"/>
                <a:ext cx="25560" cy="420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B9BC358-0C22-4886-95B8-B6A191D396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0560" y="2504220"/>
                  <a:ext cx="34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BA2F5FA-49EF-4274-B209-28433EEC9682}"/>
                    </a:ext>
                  </a:extLst>
                </p14:cNvPr>
                <p14:cNvContentPartPr/>
                <p14:nvPr/>
              </p14:nvContentPartPr>
              <p14:xfrm>
                <a:off x="1185480" y="3133140"/>
                <a:ext cx="360" cy="56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BA2F5FA-49EF-4274-B209-28433EEC968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1160" y="3128820"/>
                  <a:ext cx="9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AA02FA-B4AA-49FC-A3D5-967227B6F6B0}"/>
                    </a:ext>
                  </a:extLst>
                </p14:cNvPr>
                <p14:cNvContentPartPr/>
                <p14:nvPr/>
              </p14:nvContentPartPr>
              <p14:xfrm>
                <a:off x="1195200" y="3343380"/>
                <a:ext cx="3240" cy="167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AA02FA-B4AA-49FC-A3D5-967227B6F6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90880" y="3339060"/>
                  <a:ext cx="1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D14423-6BD1-4AC0-A16D-6F1969164CED}"/>
                    </a:ext>
                  </a:extLst>
                </p14:cNvPr>
                <p14:cNvContentPartPr/>
                <p14:nvPr/>
              </p14:nvContentPartPr>
              <p14:xfrm>
                <a:off x="1201320" y="3645420"/>
                <a:ext cx="4680" cy="143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D14423-6BD1-4AC0-A16D-6F1969164C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7000" y="3641100"/>
                  <a:ext cx="1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9176593-038D-4F16-A246-52D880744A0F}"/>
                    </a:ext>
                  </a:extLst>
                </p14:cNvPr>
                <p14:cNvContentPartPr/>
                <p14:nvPr/>
              </p14:nvContentPartPr>
              <p14:xfrm>
                <a:off x="1789200" y="2991300"/>
                <a:ext cx="10800" cy="472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9176593-038D-4F16-A246-52D880744A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84880" y="2986980"/>
                  <a:ext cx="194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05B4CD1-79F3-4C9B-9CE2-53CC5FE18E8A}"/>
                    </a:ext>
                  </a:extLst>
                </p14:cNvPr>
                <p14:cNvContentPartPr/>
                <p14:nvPr/>
              </p14:nvContentPartPr>
              <p14:xfrm>
                <a:off x="1791720" y="3528060"/>
                <a:ext cx="5040" cy="265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05B4CD1-79F3-4C9B-9CE2-53CC5FE18E8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87400" y="3523740"/>
                  <a:ext cx="13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E545C10-3FB6-4455-AD3E-D40439753243}"/>
                    </a:ext>
                  </a:extLst>
                </p14:cNvPr>
                <p14:cNvContentPartPr/>
                <p14:nvPr/>
              </p14:nvContentPartPr>
              <p14:xfrm>
                <a:off x="1126080" y="3968340"/>
                <a:ext cx="70560" cy="182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E545C10-3FB6-4455-AD3E-D4043975324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1760" y="3964020"/>
                  <a:ext cx="79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D2658F4-89B6-41BB-BB3A-5338D2D34787}"/>
                    </a:ext>
                  </a:extLst>
                </p14:cNvPr>
                <p14:cNvContentPartPr/>
                <p14:nvPr/>
              </p14:nvContentPartPr>
              <p14:xfrm>
                <a:off x="1118520" y="4068780"/>
                <a:ext cx="47520" cy="10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D2658F4-89B6-41BB-BB3A-5338D2D3478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14200" y="4064460"/>
                  <a:ext cx="56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B504F73-3564-4282-BF7B-3817CCFCEFC3}"/>
                    </a:ext>
                  </a:extLst>
                </p14:cNvPr>
                <p14:cNvContentPartPr/>
                <p14:nvPr/>
              </p14:nvContentPartPr>
              <p14:xfrm>
                <a:off x="1198800" y="3903900"/>
                <a:ext cx="94320" cy="92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B504F73-3564-4282-BF7B-3817CCFCEFC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94480" y="3899580"/>
                  <a:ext cx="102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7E3A724-7C7A-43D6-B04A-5E4DB5341936}"/>
                    </a:ext>
                  </a:extLst>
                </p14:cNvPr>
                <p14:cNvContentPartPr/>
                <p14:nvPr/>
              </p14:nvContentPartPr>
              <p14:xfrm>
                <a:off x="1293840" y="3879060"/>
                <a:ext cx="13320" cy="42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7E3A724-7C7A-43D6-B04A-5E4DB53419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89520" y="3874740"/>
                  <a:ext cx="2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839396A-DAD2-4106-8D49-08F6F4FC01AF}"/>
                    </a:ext>
                  </a:extLst>
                </p14:cNvPr>
                <p14:cNvContentPartPr/>
                <p14:nvPr/>
              </p14:nvContentPartPr>
              <p14:xfrm>
                <a:off x="1214280" y="4233300"/>
                <a:ext cx="162720" cy="36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839396A-DAD2-4106-8D49-08F6F4FC01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09960" y="4228980"/>
                  <a:ext cx="171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BE18E8A-ACB1-42E5-95E0-D775E09EF246}"/>
                    </a:ext>
                  </a:extLst>
                </p14:cNvPr>
                <p14:cNvContentPartPr/>
                <p14:nvPr/>
              </p14:nvContentPartPr>
              <p14:xfrm>
                <a:off x="1171800" y="4172100"/>
                <a:ext cx="84960" cy="127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BE18E8A-ACB1-42E5-95E0-D775E09EF24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67480" y="4167780"/>
                  <a:ext cx="93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F4F9977-7E96-4ACA-BA49-FB30341DF32E}"/>
                    </a:ext>
                  </a:extLst>
                </p14:cNvPr>
                <p14:cNvContentPartPr/>
                <p14:nvPr/>
              </p14:nvContentPartPr>
              <p14:xfrm>
                <a:off x="1316160" y="1448340"/>
                <a:ext cx="97560" cy="434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F4F9977-7E96-4ACA-BA49-FB30341DF32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11840" y="1444020"/>
                  <a:ext cx="106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BCB58E1-D9A2-44E5-B094-D7A461B9495D}"/>
                    </a:ext>
                  </a:extLst>
                </p14:cNvPr>
                <p14:cNvContentPartPr/>
                <p14:nvPr/>
              </p14:nvContentPartPr>
              <p14:xfrm>
                <a:off x="1284480" y="1647780"/>
                <a:ext cx="102600" cy="243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BCB58E1-D9A2-44E5-B094-D7A461B9495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80160" y="1643460"/>
                  <a:ext cx="111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60CF41-A5A7-40B0-AF70-4A9A37173295}"/>
                    </a:ext>
                  </a:extLst>
                </p14:cNvPr>
                <p14:cNvContentPartPr/>
                <p14:nvPr/>
              </p14:nvContentPartPr>
              <p14:xfrm>
                <a:off x="1251000" y="1020300"/>
                <a:ext cx="65880" cy="144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60CF41-A5A7-40B0-AF70-4A9A3717329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46680" y="1015980"/>
                  <a:ext cx="74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D3AC4B-D255-4612-B804-4062F940E859}"/>
                    </a:ext>
                  </a:extLst>
                </p14:cNvPr>
                <p14:cNvContentPartPr/>
                <p14:nvPr/>
              </p14:nvContentPartPr>
              <p14:xfrm>
                <a:off x="1366920" y="1017780"/>
                <a:ext cx="8640" cy="111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D3AC4B-D255-4612-B804-4062F940E85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362600" y="1013460"/>
                  <a:ext cx="17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B7FB73E-D6E6-498A-A530-D66EE0092184}"/>
                    </a:ext>
                  </a:extLst>
                </p14:cNvPr>
                <p14:cNvContentPartPr/>
                <p14:nvPr/>
              </p14:nvContentPartPr>
              <p14:xfrm>
                <a:off x="1376640" y="1005900"/>
                <a:ext cx="82440" cy="70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B7FB73E-D6E6-498A-A530-D66EE009218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72320" y="1001580"/>
                  <a:ext cx="91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976E29-46BC-4BBE-A87A-53E1212325D2}"/>
                    </a:ext>
                  </a:extLst>
                </p14:cNvPr>
                <p14:cNvContentPartPr/>
                <p14:nvPr/>
              </p14:nvContentPartPr>
              <p14:xfrm>
                <a:off x="1363320" y="1130100"/>
                <a:ext cx="82800" cy="23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976E29-46BC-4BBE-A87A-53E1212325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59000" y="1125780"/>
                  <a:ext cx="91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C5CF857-9744-4AA9-B056-EAC05A5A52A9}"/>
                    </a:ext>
                  </a:extLst>
                </p14:cNvPr>
                <p14:cNvContentPartPr/>
                <p14:nvPr/>
              </p14:nvContentPartPr>
              <p14:xfrm>
                <a:off x="1533240" y="1023540"/>
                <a:ext cx="118800" cy="95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C5CF857-9744-4AA9-B056-EAC05A5A52A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28920" y="1019220"/>
                  <a:ext cx="127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588DD36-439F-4F58-916A-828372E23D20}"/>
                    </a:ext>
                  </a:extLst>
                </p14:cNvPr>
                <p14:cNvContentPartPr/>
                <p14:nvPr/>
              </p14:nvContentPartPr>
              <p14:xfrm>
                <a:off x="1697400" y="968820"/>
                <a:ext cx="7200" cy="117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588DD36-439F-4F58-916A-828372E23D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93080" y="964500"/>
                  <a:ext cx="1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8083E3C-A66A-4CA8-8028-857D2311E46A}"/>
                    </a:ext>
                  </a:extLst>
                </p14:cNvPr>
                <p14:cNvContentPartPr/>
                <p14:nvPr/>
              </p14:nvContentPartPr>
              <p14:xfrm>
                <a:off x="1697400" y="968100"/>
                <a:ext cx="93600" cy="13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8083E3C-A66A-4CA8-8028-857D2311E46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93080" y="963780"/>
                  <a:ext cx="102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6732832-A54B-4EF6-BF0C-A2CD66FB2EC5}"/>
                    </a:ext>
                  </a:extLst>
                </p14:cNvPr>
                <p14:cNvContentPartPr/>
                <p14:nvPr/>
              </p14:nvContentPartPr>
              <p14:xfrm>
                <a:off x="1669320" y="1007700"/>
                <a:ext cx="118080" cy="94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6732832-A54B-4EF6-BF0C-A2CD66FB2EC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665000" y="1003380"/>
                  <a:ext cx="12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40E41AA-9C48-46B1-81C4-370D3B1379D7}"/>
                    </a:ext>
                  </a:extLst>
                </p14:cNvPr>
                <p14:cNvContentPartPr/>
                <p14:nvPr/>
              </p14:nvContentPartPr>
              <p14:xfrm>
                <a:off x="1825920" y="959820"/>
                <a:ext cx="11880" cy="111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40E41AA-9C48-46B1-81C4-370D3B1379D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21600" y="955500"/>
                  <a:ext cx="2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1263D73-D1B1-4DA4-AC91-C4343F4957C4}"/>
                    </a:ext>
                  </a:extLst>
                </p14:cNvPr>
                <p14:cNvContentPartPr/>
                <p14:nvPr/>
              </p14:nvContentPartPr>
              <p14:xfrm>
                <a:off x="1826640" y="948300"/>
                <a:ext cx="90360" cy="76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1263D73-D1B1-4DA4-AC91-C4343F4957C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22320" y="943980"/>
                  <a:ext cx="99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D0467E1-0546-4BC2-B747-123EA3D5759C}"/>
                    </a:ext>
                  </a:extLst>
                </p14:cNvPr>
                <p14:cNvContentPartPr/>
                <p14:nvPr/>
              </p14:nvContentPartPr>
              <p14:xfrm>
                <a:off x="1820880" y="1068900"/>
                <a:ext cx="88560" cy="15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D0467E1-0546-4BC2-B747-123EA3D5759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16560" y="1064580"/>
                  <a:ext cx="97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1B008BB-0F39-40A7-A923-03E892BF8084}"/>
                    </a:ext>
                  </a:extLst>
                </p14:cNvPr>
                <p14:cNvContentPartPr/>
                <p14:nvPr/>
              </p14:nvContentPartPr>
              <p14:xfrm>
                <a:off x="1750680" y="3946380"/>
                <a:ext cx="69480" cy="148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1B008BB-0F39-40A7-A923-03E892BF808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46360" y="3942060"/>
                  <a:ext cx="7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7C63BDF-D3AC-4F86-9743-4C7C107CE926}"/>
                    </a:ext>
                  </a:extLst>
                </p14:cNvPr>
                <p14:cNvContentPartPr/>
                <p14:nvPr/>
              </p14:nvContentPartPr>
              <p14:xfrm>
                <a:off x="1833480" y="3926940"/>
                <a:ext cx="59400" cy="60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7C63BDF-D3AC-4F86-9743-4C7C107CE92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29160" y="3922620"/>
                  <a:ext cx="68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1B4F6D-3C9B-4498-A95E-EE736F6C8C0C}"/>
                    </a:ext>
                  </a:extLst>
                </p14:cNvPr>
                <p14:cNvContentPartPr/>
                <p14:nvPr/>
              </p14:nvContentPartPr>
              <p14:xfrm>
                <a:off x="1904040" y="3907860"/>
                <a:ext cx="7200" cy="44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1B4F6D-3C9B-4498-A95E-EE736F6C8C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99720" y="3903540"/>
                  <a:ext cx="15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6C44E28-210F-46AF-A027-529B139349C9}"/>
                    </a:ext>
                  </a:extLst>
                </p14:cNvPr>
                <p14:cNvContentPartPr/>
                <p14:nvPr/>
              </p14:nvContentPartPr>
              <p14:xfrm>
                <a:off x="1588320" y="4194060"/>
                <a:ext cx="91800" cy="13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6C44E28-210F-46AF-A027-529B139349C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84000" y="4189740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CD86129-1827-41D0-B8EF-419CD63CC92E}"/>
                    </a:ext>
                  </a:extLst>
                </p14:cNvPr>
                <p14:cNvContentPartPr/>
                <p14:nvPr/>
              </p14:nvContentPartPr>
              <p14:xfrm>
                <a:off x="1650240" y="4165260"/>
                <a:ext cx="57600" cy="114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CD86129-1827-41D0-B8EF-419CD63CC92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45920" y="4160940"/>
                  <a:ext cx="66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8764240-C429-4060-A977-538B43913FFD}"/>
                    </a:ext>
                  </a:extLst>
                </p14:cNvPr>
                <p14:cNvContentPartPr/>
                <p14:nvPr/>
              </p14:nvContentPartPr>
              <p14:xfrm>
                <a:off x="1550880" y="4207740"/>
                <a:ext cx="131400" cy="21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8764240-C429-4060-A977-538B43913F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46560" y="4203420"/>
                  <a:ext cx="140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4E8D9C4-B9F7-48F0-828C-A22BBF3D3710}"/>
                    </a:ext>
                  </a:extLst>
                </p14:cNvPr>
                <p14:cNvContentPartPr/>
                <p14:nvPr/>
              </p14:nvContentPartPr>
              <p14:xfrm>
                <a:off x="1613160" y="4142940"/>
                <a:ext cx="93960" cy="118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4E8D9C4-B9F7-48F0-828C-A22BBF3D371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08840" y="4138620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0C6AA94-9F1D-4733-87AA-07CFDB3FE9E5}"/>
                    </a:ext>
                  </a:extLst>
                </p14:cNvPr>
                <p14:cNvContentPartPr/>
                <p14:nvPr/>
              </p14:nvContentPartPr>
              <p14:xfrm>
                <a:off x="1894320" y="2339340"/>
                <a:ext cx="199440" cy="452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0C6AA94-9F1D-4733-87AA-07CFDB3FE9E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90000" y="2335020"/>
                  <a:ext cx="208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E11218E-C468-4776-8717-F698EDC0F09E}"/>
                    </a:ext>
                  </a:extLst>
                </p14:cNvPr>
                <p14:cNvContentPartPr/>
                <p14:nvPr/>
              </p14:nvContentPartPr>
              <p14:xfrm>
                <a:off x="1861200" y="2668740"/>
                <a:ext cx="141480" cy="137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E11218E-C468-4776-8717-F698EDC0F09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856880" y="2664420"/>
                  <a:ext cx="15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B0B1533-DA8A-46DC-84BE-C0BE4D2FC88B}"/>
                    </a:ext>
                  </a:extLst>
                </p14:cNvPr>
                <p14:cNvContentPartPr/>
                <p14:nvPr/>
              </p14:nvContentPartPr>
              <p14:xfrm>
                <a:off x="1983600" y="2072940"/>
                <a:ext cx="78120" cy="153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B0B1533-DA8A-46DC-84BE-C0BE4D2FC88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79280" y="2068620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A796244-CDE9-4FEE-B872-896FCFE0FFC0}"/>
                    </a:ext>
                  </a:extLst>
                </p14:cNvPr>
                <p14:cNvContentPartPr/>
                <p14:nvPr/>
              </p14:nvContentPartPr>
              <p14:xfrm>
                <a:off x="2116080" y="2040900"/>
                <a:ext cx="11520" cy="121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A796244-CDE9-4FEE-B872-896FCFE0FFC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11760" y="2036580"/>
                  <a:ext cx="20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E26FC2F-038F-4F2A-87F6-B9A2F91FA822}"/>
                    </a:ext>
                  </a:extLst>
                </p14:cNvPr>
                <p14:cNvContentPartPr/>
                <p14:nvPr/>
              </p14:nvContentPartPr>
              <p14:xfrm>
                <a:off x="2113200" y="2027580"/>
                <a:ext cx="82800" cy="66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E26FC2F-038F-4F2A-87F6-B9A2F91FA8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08880" y="2023260"/>
                  <a:ext cx="91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F2A23CE-1BC6-4C47-85E5-7CE42D3761E5}"/>
                    </a:ext>
                  </a:extLst>
                </p14:cNvPr>
                <p14:cNvContentPartPr/>
                <p14:nvPr/>
              </p14:nvContentPartPr>
              <p14:xfrm>
                <a:off x="2128320" y="2134860"/>
                <a:ext cx="79920" cy="27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F2A23CE-1BC6-4C47-85E5-7CE42D3761E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24000" y="2130540"/>
                  <a:ext cx="8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C9C3D1A-A3A8-40E1-BE2D-CCD4AFF39050}"/>
                    </a:ext>
                  </a:extLst>
                </p14:cNvPr>
                <p14:cNvContentPartPr/>
                <p14:nvPr/>
              </p14:nvContentPartPr>
              <p14:xfrm>
                <a:off x="2290680" y="2012100"/>
                <a:ext cx="122040" cy="83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C9C3D1A-A3A8-40E1-BE2D-CCD4AFF3905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86360" y="2007780"/>
                  <a:ext cx="130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F824062-4210-4BC7-ACD0-B6919F1619D3}"/>
                    </a:ext>
                  </a:extLst>
                </p14:cNvPr>
                <p14:cNvContentPartPr/>
                <p14:nvPr/>
              </p14:nvContentPartPr>
              <p14:xfrm>
                <a:off x="2480760" y="1963860"/>
                <a:ext cx="7200" cy="117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F824062-4210-4BC7-ACD0-B6919F1619D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476440" y="1959540"/>
                  <a:ext cx="1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C691B32-2C91-46C7-8225-7E59D903075F}"/>
                    </a:ext>
                  </a:extLst>
                </p14:cNvPr>
                <p14:cNvContentPartPr/>
                <p14:nvPr/>
              </p14:nvContentPartPr>
              <p14:xfrm>
                <a:off x="2471400" y="1918500"/>
                <a:ext cx="114840" cy="52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C691B32-2C91-46C7-8225-7E59D903075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67080" y="1914180"/>
                  <a:ext cx="123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F0D7D22-1A2F-4D0E-B6D2-6F87C031591E}"/>
                    </a:ext>
                  </a:extLst>
                </p14:cNvPr>
                <p14:cNvContentPartPr/>
                <p14:nvPr/>
              </p14:nvContentPartPr>
              <p14:xfrm>
                <a:off x="2482560" y="1978260"/>
                <a:ext cx="108720" cy="91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F0D7D22-1A2F-4D0E-B6D2-6F87C031591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478240" y="1973940"/>
                  <a:ext cx="11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F970166-AF42-4A90-8810-9C47016D6939}"/>
                    </a:ext>
                  </a:extLst>
                </p14:cNvPr>
                <p14:cNvContentPartPr/>
                <p14:nvPr/>
              </p14:nvContentPartPr>
              <p14:xfrm>
                <a:off x="2643840" y="1910940"/>
                <a:ext cx="12600" cy="113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F970166-AF42-4A90-8810-9C47016D693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39520" y="1906620"/>
                  <a:ext cx="2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7D5B171-7B34-4EE2-ABB2-1907E57CB9E8}"/>
                    </a:ext>
                  </a:extLst>
                </p14:cNvPr>
                <p14:cNvContentPartPr/>
                <p14:nvPr/>
              </p14:nvContentPartPr>
              <p14:xfrm>
                <a:off x="2640960" y="1882140"/>
                <a:ext cx="103680" cy="99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7D5B171-7B34-4EE2-ABB2-1907E57CB9E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636640" y="1877820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D229B91-A8DC-4197-B9BE-E0BB2D1C1E44}"/>
                    </a:ext>
                  </a:extLst>
                </p14:cNvPr>
                <p14:cNvContentPartPr/>
                <p14:nvPr/>
              </p14:nvContentPartPr>
              <p14:xfrm>
                <a:off x="2651400" y="2006700"/>
                <a:ext cx="99000" cy="39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D229B91-A8DC-4197-B9BE-E0BB2D1C1E4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47080" y="2002380"/>
                  <a:ext cx="107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81A4A9A-9097-46B3-8C54-30A6C2EBC3AB}"/>
                    </a:ext>
                  </a:extLst>
                </p14:cNvPr>
                <p14:cNvContentPartPr/>
                <p14:nvPr/>
              </p14:nvContentPartPr>
              <p14:xfrm>
                <a:off x="1152720" y="4515900"/>
                <a:ext cx="109440" cy="139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81A4A9A-9097-46B3-8C54-30A6C2EBC3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8400" y="4511580"/>
                  <a:ext cx="118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4CA5F4E-F32B-475C-B289-8D3345A75C43}"/>
                    </a:ext>
                  </a:extLst>
                </p14:cNvPr>
                <p14:cNvContentPartPr/>
                <p14:nvPr/>
              </p14:nvContentPartPr>
              <p14:xfrm>
                <a:off x="1218600" y="4534620"/>
                <a:ext cx="25920" cy="106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4CA5F4E-F32B-475C-B289-8D3345A75C4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214280" y="4530300"/>
                  <a:ext cx="3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9FF8198-CF73-4820-914C-AE60CDDCF1AF}"/>
                    </a:ext>
                  </a:extLst>
                </p14:cNvPr>
                <p14:cNvContentPartPr/>
                <p14:nvPr/>
              </p14:nvContentPartPr>
              <p14:xfrm>
                <a:off x="1217160" y="4577100"/>
                <a:ext cx="146520" cy="55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9FF8198-CF73-4820-914C-AE60CDDCF1A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12840" y="4572780"/>
                  <a:ext cx="155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CFC227E-FBA6-4439-ABDC-F3B13CC87071}"/>
                    </a:ext>
                  </a:extLst>
                </p14:cNvPr>
                <p14:cNvContentPartPr/>
                <p14:nvPr/>
              </p14:nvContentPartPr>
              <p14:xfrm>
                <a:off x="1404000" y="4579620"/>
                <a:ext cx="58320" cy="45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CFC227E-FBA6-4439-ABDC-F3B13CC8707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99680" y="4575300"/>
                  <a:ext cx="6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1B19DCA-7A18-45CA-9670-986855594493}"/>
                    </a:ext>
                  </a:extLst>
                </p14:cNvPr>
                <p14:cNvContentPartPr/>
                <p14:nvPr/>
              </p14:nvContentPartPr>
              <p14:xfrm>
                <a:off x="1493280" y="4588260"/>
                <a:ext cx="64800" cy="60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1B19DCA-7A18-45CA-9670-98685559449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488960" y="4583940"/>
                  <a:ext cx="73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D7A9C32-C73E-414B-ABAC-2073A360CCBE}"/>
                    </a:ext>
                  </a:extLst>
                </p14:cNvPr>
                <p14:cNvContentPartPr/>
                <p14:nvPr/>
              </p14:nvContentPartPr>
              <p14:xfrm>
                <a:off x="1582920" y="4501500"/>
                <a:ext cx="63720" cy="137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D7A9C32-C73E-414B-ABAC-2073A360CC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78600" y="4497180"/>
                  <a:ext cx="72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241AD53-AB41-4DCF-B44D-A4E7370AA7FD}"/>
                    </a:ext>
                  </a:extLst>
                </p14:cNvPr>
                <p14:cNvContentPartPr/>
                <p14:nvPr/>
              </p14:nvContentPartPr>
              <p14:xfrm>
                <a:off x="1675800" y="4602660"/>
                <a:ext cx="136440" cy="33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241AD53-AB41-4DCF-B44D-A4E7370AA7F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71480" y="4598340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E25443A-332D-4988-97AB-B1D67D78571C}"/>
                    </a:ext>
                  </a:extLst>
                </p14:cNvPr>
                <p14:cNvContentPartPr/>
                <p14:nvPr/>
              </p14:nvContentPartPr>
              <p14:xfrm>
                <a:off x="1858680" y="4582860"/>
                <a:ext cx="87120" cy="65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E25443A-332D-4988-97AB-B1D67D78571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854360" y="4578540"/>
                  <a:ext cx="95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B1B5FBA-F0A9-49DD-85A7-9C8263535A09}"/>
                    </a:ext>
                  </a:extLst>
                </p14:cNvPr>
                <p14:cNvContentPartPr/>
                <p14:nvPr/>
              </p14:nvContentPartPr>
              <p14:xfrm>
                <a:off x="2124720" y="4543980"/>
                <a:ext cx="94680" cy="88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B1B5FBA-F0A9-49DD-85A7-9C8263535A0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20400" y="4539660"/>
                  <a:ext cx="103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3AAC033-ED2C-4D46-8F0F-E38B717277EB}"/>
                    </a:ext>
                  </a:extLst>
                </p14:cNvPr>
                <p14:cNvContentPartPr/>
                <p14:nvPr/>
              </p14:nvContentPartPr>
              <p14:xfrm>
                <a:off x="2257920" y="4545060"/>
                <a:ext cx="10440" cy="66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3AAC033-ED2C-4D46-8F0F-E38B717277E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53600" y="4540740"/>
                  <a:ext cx="1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6B0483C-4169-4BD7-A59B-B2591F6F7423}"/>
                    </a:ext>
                  </a:extLst>
                </p14:cNvPr>
                <p14:cNvContentPartPr/>
                <p14:nvPr/>
              </p14:nvContentPartPr>
              <p14:xfrm>
                <a:off x="2261520" y="4537140"/>
                <a:ext cx="95040" cy="53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6B0483C-4169-4BD7-A59B-B2591F6F742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257200" y="4532820"/>
                  <a:ext cx="10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B891D2-C5A4-4003-87CE-7A19EC96D9F6}"/>
                    </a:ext>
                  </a:extLst>
                </p14:cNvPr>
                <p14:cNvContentPartPr/>
                <p14:nvPr/>
              </p14:nvContentPartPr>
              <p14:xfrm>
                <a:off x="2257200" y="4620300"/>
                <a:ext cx="87480" cy="6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B891D2-C5A4-4003-87CE-7A19EC96D9F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252880" y="4615980"/>
                  <a:ext cx="96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AEAC476-90AD-43F2-A8C4-5D26709AE9B0}"/>
                    </a:ext>
                  </a:extLst>
                </p14:cNvPr>
                <p14:cNvContentPartPr/>
                <p14:nvPr/>
              </p14:nvContentPartPr>
              <p14:xfrm>
                <a:off x="2458800" y="4547580"/>
                <a:ext cx="131760" cy="88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AEAC476-90AD-43F2-A8C4-5D26709AE9B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454480" y="4543260"/>
                  <a:ext cx="140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4BCFDC0-3E33-4E9D-B961-32FB6AA97062}"/>
                    </a:ext>
                  </a:extLst>
                </p14:cNvPr>
                <p14:cNvContentPartPr/>
                <p14:nvPr/>
              </p14:nvContentPartPr>
              <p14:xfrm>
                <a:off x="2675520" y="4535340"/>
                <a:ext cx="6120" cy="76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4BCFDC0-3E33-4E9D-B961-32FB6AA9706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671200" y="4531020"/>
                  <a:ext cx="14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A9BC337-CCA7-48DF-BF40-5B819C08E2CC}"/>
                    </a:ext>
                  </a:extLst>
                </p14:cNvPr>
                <p14:cNvContentPartPr/>
                <p14:nvPr/>
              </p14:nvContentPartPr>
              <p14:xfrm>
                <a:off x="2669040" y="4521300"/>
                <a:ext cx="119880" cy="9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A9BC337-CCA7-48DF-BF40-5B819C08E2C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64720" y="4516980"/>
                  <a:ext cx="128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C1959E4-3716-4928-9A51-823C2BAD8DEC}"/>
                    </a:ext>
                  </a:extLst>
                </p14:cNvPr>
                <p14:cNvContentPartPr/>
                <p14:nvPr/>
              </p14:nvContentPartPr>
              <p14:xfrm>
                <a:off x="2677320" y="4552260"/>
                <a:ext cx="98280" cy="59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C1959E4-3716-4928-9A51-823C2BAD8D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73000" y="4547940"/>
                  <a:ext cx="106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27A2869-83C4-4213-8791-506ACE47A215}"/>
                    </a:ext>
                  </a:extLst>
                </p14:cNvPr>
                <p14:cNvContentPartPr/>
                <p14:nvPr/>
              </p14:nvContentPartPr>
              <p14:xfrm>
                <a:off x="2811960" y="4521300"/>
                <a:ext cx="111960" cy="101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27A2869-83C4-4213-8791-506ACE47A2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07640" y="4516980"/>
                  <a:ext cx="120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4989E5B-35CE-4BF7-AF34-8EEDF92C2279}"/>
                    </a:ext>
                  </a:extLst>
                </p14:cNvPr>
                <p14:cNvContentPartPr/>
                <p14:nvPr/>
              </p14:nvContentPartPr>
              <p14:xfrm>
                <a:off x="2834640" y="4569180"/>
                <a:ext cx="78480" cy="3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4989E5B-35CE-4BF7-AF34-8EEDF92C22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830320" y="4564860"/>
                  <a:ext cx="87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DEB1AC6-BE13-4702-B71B-9CCAE08B0AAF}"/>
                    </a:ext>
                  </a:extLst>
                </p14:cNvPr>
                <p14:cNvContentPartPr/>
                <p14:nvPr/>
              </p14:nvContentPartPr>
              <p14:xfrm>
                <a:off x="2789640" y="4606980"/>
                <a:ext cx="124560" cy="9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DEB1AC6-BE13-4702-B71B-9CCAE08B0AA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785320" y="4602660"/>
                  <a:ext cx="13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DE16AAB-5D46-44DD-BFC2-3C4A06827C11}"/>
                    </a:ext>
                  </a:extLst>
                </p14:cNvPr>
                <p14:cNvContentPartPr/>
                <p14:nvPr/>
              </p14:nvContentPartPr>
              <p14:xfrm>
                <a:off x="3901680" y="1109580"/>
                <a:ext cx="117360" cy="118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DE16AAB-5D46-44DD-BFC2-3C4A06827C1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97360" y="1105260"/>
                  <a:ext cx="12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B206357-26BA-4C25-A3E9-4D8D374E697E}"/>
                    </a:ext>
                  </a:extLst>
                </p14:cNvPr>
                <p14:cNvContentPartPr/>
                <p14:nvPr/>
              </p14:nvContentPartPr>
              <p14:xfrm>
                <a:off x="4049280" y="1036140"/>
                <a:ext cx="39600" cy="185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B206357-26BA-4C25-A3E9-4D8D374E697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044960" y="1031820"/>
                  <a:ext cx="48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16F2266-D03A-4D37-B216-504AC30AC201}"/>
                    </a:ext>
                  </a:extLst>
                </p14:cNvPr>
                <p14:cNvContentPartPr/>
                <p14:nvPr/>
              </p14:nvContentPartPr>
              <p14:xfrm>
                <a:off x="4111920" y="1081140"/>
                <a:ext cx="58680" cy="94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16F2266-D03A-4D37-B216-504AC30AC20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07600" y="1076820"/>
                  <a:ext cx="6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EEF3F99-AC85-4F3A-8163-ADD0D4655635}"/>
                    </a:ext>
                  </a:extLst>
                </p14:cNvPr>
                <p14:cNvContentPartPr/>
                <p14:nvPr/>
              </p14:nvContentPartPr>
              <p14:xfrm>
                <a:off x="4221000" y="1099140"/>
                <a:ext cx="14760" cy="92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EEF3F99-AC85-4F3A-8163-ADD0D465563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216680" y="1094820"/>
                  <a:ext cx="23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029C767-17F4-4294-80E5-EE6004AA7C48}"/>
                    </a:ext>
                  </a:extLst>
                </p14:cNvPr>
                <p14:cNvContentPartPr/>
                <p14:nvPr/>
              </p14:nvContentPartPr>
              <p14:xfrm>
                <a:off x="4203000" y="1119660"/>
                <a:ext cx="65160" cy="20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029C767-17F4-4294-80E5-EE6004AA7C4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98680" y="1115340"/>
                  <a:ext cx="7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74ED508-2A36-48BF-8883-8FCB2CC5C4F6}"/>
                    </a:ext>
                  </a:extLst>
                </p14:cNvPr>
                <p14:cNvContentPartPr/>
                <p14:nvPr/>
              </p14:nvContentPartPr>
              <p14:xfrm>
                <a:off x="4290480" y="1033620"/>
                <a:ext cx="10080" cy="134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74ED508-2A36-48BF-8883-8FCB2CC5C4F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286160" y="1029300"/>
                  <a:ext cx="18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F56716C-87E1-403F-8420-6A31FBDB4A74}"/>
                    </a:ext>
                  </a:extLst>
                </p14:cNvPr>
                <p14:cNvContentPartPr/>
                <p14:nvPr/>
              </p14:nvContentPartPr>
              <p14:xfrm>
                <a:off x="4311720" y="1005900"/>
                <a:ext cx="46800" cy="240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F56716C-87E1-403F-8420-6A31FBDB4A7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307400" y="1001580"/>
                  <a:ext cx="55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BCD41FC-2F91-4DDA-A09B-738B5EC633E2}"/>
                    </a:ext>
                  </a:extLst>
                </p14:cNvPr>
                <p14:cNvContentPartPr/>
                <p14:nvPr/>
              </p14:nvContentPartPr>
              <p14:xfrm>
                <a:off x="4302720" y="997260"/>
                <a:ext cx="13680" cy="77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BCD41FC-2F91-4DDA-A09B-738B5EC633E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98400" y="992940"/>
                  <a:ext cx="22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B892320-A671-4A46-B685-F08F66491CB8}"/>
                    </a:ext>
                  </a:extLst>
                </p14:cNvPr>
                <p14:cNvContentPartPr/>
                <p14:nvPr/>
              </p14:nvContentPartPr>
              <p14:xfrm>
                <a:off x="4321080" y="967380"/>
                <a:ext cx="14400" cy="81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B892320-A671-4A46-B685-F08F66491CB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16760" y="963060"/>
                  <a:ext cx="23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8348136-D4B6-4FB6-9450-EECA1B092E71}"/>
                    </a:ext>
                  </a:extLst>
                </p14:cNvPr>
                <p14:cNvContentPartPr/>
                <p14:nvPr/>
              </p14:nvContentPartPr>
              <p14:xfrm>
                <a:off x="4958280" y="1390020"/>
                <a:ext cx="651600" cy="934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8348136-D4B6-4FB6-9450-EECA1B092E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53960" y="1385700"/>
                  <a:ext cx="660240" cy="9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7970BDE-9A79-4216-BFB4-08C32B84B874}"/>
                    </a:ext>
                  </a:extLst>
                </p14:cNvPr>
                <p14:cNvContentPartPr/>
                <p14:nvPr/>
              </p14:nvContentPartPr>
              <p14:xfrm>
                <a:off x="5967000" y="2695020"/>
                <a:ext cx="507960" cy="554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7970BDE-9A79-4216-BFB4-08C32B84B87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62680" y="2690700"/>
                  <a:ext cx="5166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4B85AF0-1355-47E1-A309-1471300D7BCC}"/>
                    </a:ext>
                  </a:extLst>
                </p14:cNvPr>
                <p14:cNvContentPartPr/>
                <p14:nvPr/>
              </p14:nvContentPartPr>
              <p14:xfrm>
                <a:off x="6089400" y="3045660"/>
                <a:ext cx="25920" cy="62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4B85AF0-1355-47E1-A309-1471300D7BC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085080" y="3041340"/>
                  <a:ext cx="34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83ABB0-E00D-4FA0-A77F-D5E36CF2A3D5}"/>
                    </a:ext>
                  </a:extLst>
                </p14:cNvPr>
                <p14:cNvContentPartPr/>
                <p14:nvPr/>
              </p14:nvContentPartPr>
              <p14:xfrm>
                <a:off x="6077880" y="3114060"/>
                <a:ext cx="23400" cy="166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83ABB0-E00D-4FA0-A77F-D5E36CF2A3D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73560" y="3109740"/>
                  <a:ext cx="3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5AE8BD8-F158-4C31-9517-69DE2A1AAF5F}"/>
                    </a:ext>
                  </a:extLst>
                </p14:cNvPr>
                <p14:cNvContentPartPr/>
                <p14:nvPr/>
              </p14:nvContentPartPr>
              <p14:xfrm>
                <a:off x="6122520" y="3429060"/>
                <a:ext cx="2880" cy="108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5AE8BD8-F158-4C31-9517-69DE2A1AAF5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18200" y="3424740"/>
                  <a:ext cx="11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8A2F98F-71E3-4DE0-9B0B-708F68767032}"/>
                    </a:ext>
                  </a:extLst>
                </p14:cNvPr>
                <p14:cNvContentPartPr/>
                <p14:nvPr/>
              </p14:nvContentPartPr>
              <p14:xfrm>
                <a:off x="6130800" y="3654420"/>
                <a:ext cx="9000" cy="149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8A2F98F-71E3-4DE0-9B0B-708F6876703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126480" y="3650100"/>
                  <a:ext cx="17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65AF4F6-4ACE-446B-9491-E2FBE6EF4461}"/>
                    </a:ext>
                  </a:extLst>
                </p14:cNvPr>
                <p14:cNvContentPartPr/>
                <p14:nvPr/>
              </p14:nvContentPartPr>
              <p14:xfrm>
                <a:off x="5154840" y="2015700"/>
                <a:ext cx="15840" cy="159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65AF4F6-4ACE-446B-9491-E2FBE6EF446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50520" y="2011380"/>
                  <a:ext cx="24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096F01-0E51-4D73-9629-1DD4E9A15186}"/>
                    </a:ext>
                  </a:extLst>
                </p14:cNvPr>
                <p14:cNvContentPartPr/>
                <p14:nvPr/>
              </p14:nvContentPartPr>
              <p14:xfrm>
                <a:off x="5148360" y="2293620"/>
                <a:ext cx="16920" cy="123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096F01-0E51-4D73-9629-1DD4E9A151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44040" y="2289300"/>
                  <a:ext cx="2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7A7B4D9-2BF3-490E-B07D-5BD4C153D560}"/>
                    </a:ext>
                  </a:extLst>
                </p14:cNvPr>
                <p14:cNvContentPartPr/>
                <p14:nvPr/>
              </p14:nvContentPartPr>
              <p14:xfrm>
                <a:off x="5151600" y="2525820"/>
                <a:ext cx="10080" cy="6368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7A7B4D9-2BF3-490E-B07D-5BD4C153D56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147280" y="2521500"/>
                  <a:ext cx="1872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7FDA380-EB07-4FDF-A6D7-954F5BC2A3D8}"/>
                    </a:ext>
                  </a:extLst>
                </p14:cNvPr>
                <p14:cNvContentPartPr/>
                <p14:nvPr/>
              </p14:nvContentPartPr>
              <p14:xfrm>
                <a:off x="5159520" y="3407460"/>
                <a:ext cx="13680" cy="342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7FDA380-EB07-4FDF-A6D7-954F5BC2A3D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55200" y="3403140"/>
                  <a:ext cx="22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3DAF09E-C133-415D-ADEE-2DA05D570AC2}"/>
                    </a:ext>
                  </a:extLst>
                </p14:cNvPr>
                <p14:cNvContentPartPr/>
                <p14:nvPr/>
              </p14:nvContentPartPr>
              <p14:xfrm>
                <a:off x="5257080" y="1306500"/>
                <a:ext cx="210960" cy="513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3DAF09E-C133-415D-ADEE-2DA05D570AC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252760" y="1302180"/>
                  <a:ext cx="2196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8C14E29-C47A-47AE-A717-04CE167E6724}"/>
                    </a:ext>
                  </a:extLst>
                </p14:cNvPr>
                <p14:cNvContentPartPr/>
                <p14:nvPr/>
              </p14:nvContentPartPr>
              <p14:xfrm>
                <a:off x="5329800" y="930660"/>
                <a:ext cx="108360" cy="219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8C14E29-C47A-47AE-A717-04CE167E672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25480" y="926340"/>
                  <a:ext cx="117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0F5DD80-47BD-4CB5-82CC-6BDDFE2B605F}"/>
                    </a:ext>
                  </a:extLst>
                </p14:cNvPr>
                <p14:cNvContentPartPr/>
                <p14:nvPr/>
              </p14:nvContentPartPr>
              <p14:xfrm>
                <a:off x="5509440" y="938580"/>
                <a:ext cx="16200" cy="101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0F5DD80-47BD-4CB5-82CC-6BDDFE2B605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05120" y="934260"/>
                  <a:ext cx="24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03C7F28-52D3-442B-B935-824E484F17B7}"/>
                    </a:ext>
                  </a:extLst>
                </p14:cNvPr>
                <p14:cNvContentPartPr/>
                <p14:nvPr/>
              </p14:nvContentPartPr>
              <p14:xfrm>
                <a:off x="5511240" y="893220"/>
                <a:ext cx="98640" cy="27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03C7F28-52D3-442B-B935-824E484F17B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06920" y="888900"/>
                  <a:ext cx="107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A9DA5BC-A524-4859-BCDE-4B769E07BE80}"/>
                    </a:ext>
                  </a:extLst>
                </p14:cNvPr>
                <p14:cNvContentPartPr/>
                <p14:nvPr/>
              </p14:nvContentPartPr>
              <p14:xfrm>
                <a:off x="5520600" y="938580"/>
                <a:ext cx="89640" cy="99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A9DA5BC-A524-4859-BCDE-4B769E07BE8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16280" y="934260"/>
                  <a:ext cx="98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418580C-64EF-4BAD-A874-398F333925C8}"/>
                    </a:ext>
                  </a:extLst>
                </p14:cNvPr>
                <p14:cNvContentPartPr/>
                <p14:nvPr/>
              </p14:nvContentPartPr>
              <p14:xfrm>
                <a:off x="5692320" y="878100"/>
                <a:ext cx="127800" cy="104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418580C-64EF-4BAD-A874-398F333925C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88000" y="873780"/>
                  <a:ext cx="136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0679560-9B93-488F-9298-7E23B3571743}"/>
                    </a:ext>
                  </a:extLst>
                </p14:cNvPr>
                <p14:cNvContentPartPr/>
                <p14:nvPr/>
              </p14:nvContentPartPr>
              <p14:xfrm>
                <a:off x="5882040" y="839220"/>
                <a:ext cx="3600" cy="105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0679560-9B93-488F-9298-7E23B357174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77720" y="834900"/>
                  <a:ext cx="12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F80B33A-6E84-4DD5-A83F-505C8D54F4D8}"/>
                    </a:ext>
                  </a:extLst>
                </p14:cNvPr>
                <p14:cNvContentPartPr/>
                <p14:nvPr/>
              </p14:nvContentPartPr>
              <p14:xfrm>
                <a:off x="5865480" y="803220"/>
                <a:ext cx="111960" cy="32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F80B33A-6E84-4DD5-A83F-505C8D54F4D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861160" y="798900"/>
                  <a:ext cx="12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86AF816-BC9B-40EB-9F60-0A54A1381F06}"/>
                    </a:ext>
                  </a:extLst>
                </p14:cNvPr>
                <p14:cNvContentPartPr/>
                <p14:nvPr/>
              </p14:nvContentPartPr>
              <p14:xfrm>
                <a:off x="5887800" y="846060"/>
                <a:ext cx="105840" cy="107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86AF816-BC9B-40EB-9F60-0A54A1381F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83480" y="841740"/>
                  <a:ext cx="11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A4B2008-E4AF-41A0-BAAC-C1F7B2662FF8}"/>
                    </a:ext>
                  </a:extLst>
                </p14:cNvPr>
                <p14:cNvContentPartPr/>
                <p14:nvPr/>
              </p14:nvContentPartPr>
              <p14:xfrm>
                <a:off x="6025680" y="781980"/>
                <a:ext cx="111960" cy="137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A4B2008-E4AF-41A0-BAAC-C1F7B2662F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21360" y="777660"/>
                  <a:ext cx="120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0E03348-8A06-4A89-88FD-44A47F18B0AD}"/>
                    </a:ext>
                  </a:extLst>
                </p14:cNvPr>
                <p14:cNvContentPartPr/>
                <p14:nvPr/>
              </p14:nvContentPartPr>
              <p14:xfrm>
                <a:off x="6048720" y="824460"/>
                <a:ext cx="88200" cy="16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0E03348-8A06-4A89-88FD-44A47F18B0A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044400" y="820140"/>
                  <a:ext cx="9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8B9D98E-A28D-4AF9-B9CC-BEE5F63F6DD8}"/>
                    </a:ext>
                  </a:extLst>
                </p14:cNvPr>
                <p14:cNvContentPartPr/>
                <p14:nvPr/>
              </p14:nvContentPartPr>
              <p14:xfrm>
                <a:off x="6037560" y="894660"/>
                <a:ext cx="118440" cy="41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8B9D98E-A28D-4AF9-B9CC-BEE5F63F6DD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033240" y="890340"/>
                  <a:ext cx="12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EBB1F3B-F571-4D05-813E-6ED56BF9964E}"/>
                    </a:ext>
                  </a:extLst>
                </p14:cNvPr>
                <p14:cNvContentPartPr/>
                <p14:nvPr/>
              </p14:nvContentPartPr>
              <p14:xfrm>
                <a:off x="6233760" y="2479740"/>
                <a:ext cx="123480" cy="406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EBB1F3B-F571-4D05-813E-6ED56BF9964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229440" y="2475420"/>
                  <a:ext cx="132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1F69545-17D6-4C01-B3A6-1CC5072415A7}"/>
                    </a:ext>
                  </a:extLst>
                </p14:cNvPr>
                <p14:cNvContentPartPr/>
                <p14:nvPr/>
              </p14:nvContentPartPr>
              <p14:xfrm>
                <a:off x="6190200" y="2737500"/>
                <a:ext cx="125640" cy="162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1F69545-17D6-4C01-B3A6-1CC5072415A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85880" y="2733180"/>
                  <a:ext cx="134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D4DD0AE-3491-4391-A7CC-46E12ED0C537}"/>
                    </a:ext>
                  </a:extLst>
                </p14:cNvPr>
                <p14:cNvContentPartPr/>
                <p14:nvPr/>
              </p14:nvContentPartPr>
              <p14:xfrm>
                <a:off x="5200200" y="1718340"/>
                <a:ext cx="141120" cy="140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D4DD0AE-3491-4391-A7CC-46E12ED0C53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195880" y="1714020"/>
                  <a:ext cx="149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55FB24E-6664-493C-B7E5-D09A3729E256}"/>
                    </a:ext>
                  </a:extLst>
                </p14:cNvPr>
                <p14:cNvContentPartPr/>
                <p14:nvPr/>
              </p14:nvContentPartPr>
              <p14:xfrm>
                <a:off x="6262920" y="2134500"/>
                <a:ext cx="72360" cy="159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55FB24E-6664-493C-B7E5-D09A3729E25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258600" y="2130180"/>
                  <a:ext cx="81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4B18035-CEF9-449E-A0F7-5A60EDB71F03}"/>
                    </a:ext>
                  </a:extLst>
                </p14:cNvPr>
                <p14:cNvContentPartPr/>
                <p14:nvPr/>
              </p14:nvContentPartPr>
              <p14:xfrm>
                <a:off x="6353280" y="2113980"/>
                <a:ext cx="21600" cy="94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4B18035-CEF9-449E-A0F7-5A60EDB71F0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348960" y="2109660"/>
                  <a:ext cx="3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13EC9FD-089F-4F4E-87DB-6A964A6A9677}"/>
                    </a:ext>
                  </a:extLst>
                </p14:cNvPr>
                <p14:cNvContentPartPr/>
                <p14:nvPr/>
              </p14:nvContentPartPr>
              <p14:xfrm>
                <a:off x="6365160" y="2086620"/>
                <a:ext cx="82800" cy="78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13EC9FD-089F-4F4E-87DB-6A964A6A967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60840" y="2082300"/>
                  <a:ext cx="91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75F5B15-EED8-4268-B3D9-E1868044DC9D}"/>
                    </a:ext>
                  </a:extLst>
                </p14:cNvPr>
                <p14:cNvContentPartPr/>
                <p14:nvPr/>
              </p14:nvContentPartPr>
              <p14:xfrm>
                <a:off x="6370920" y="2210100"/>
                <a:ext cx="77040" cy="280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75F5B15-EED8-4268-B3D9-E1868044DC9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366600" y="2205780"/>
                  <a:ext cx="8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98CAA34-F2D6-4A63-AF02-8E89394167A5}"/>
                    </a:ext>
                  </a:extLst>
                </p14:cNvPr>
                <p14:cNvContentPartPr/>
                <p14:nvPr/>
              </p14:nvContentPartPr>
              <p14:xfrm>
                <a:off x="6497280" y="2058900"/>
                <a:ext cx="132120" cy="106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98CAA34-F2D6-4A63-AF02-8E89394167A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492960" y="2054580"/>
                  <a:ext cx="140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DE52BC7-C22E-4600-98DB-D85F116930CA}"/>
                    </a:ext>
                  </a:extLst>
                </p14:cNvPr>
                <p14:cNvContentPartPr/>
                <p14:nvPr/>
              </p14:nvContentPartPr>
              <p14:xfrm>
                <a:off x="6699960" y="2023260"/>
                <a:ext cx="15480" cy="1058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DE52BC7-C22E-4600-98DB-D85F116930C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695640" y="2018940"/>
                  <a:ext cx="2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59E22A2-04A5-4AA3-956F-D258AC40D7B0}"/>
                    </a:ext>
                  </a:extLst>
                </p14:cNvPr>
                <p14:cNvContentPartPr/>
                <p14:nvPr/>
              </p14:nvContentPartPr>
              <p14:xfrm>
                <a:off x="6692760" y="1985820"/>
                <a:ext cx="99360" cy="28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59E22A2-04A5-4AA3-956F-D258AC40D7B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88440" y="1981500"/>
                  <a:ext cx="10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6322336-5D3D-415C-A5BC-F8E622491544}"/>
                    </a:ext>
                  </a:extLst>
                </p14:cNvPr>
                <p14:cNvContentPartPr/>
                <p14:nvPr/>
              </p14:nvContentPartPr>
              <p14:xfrm>
                <a:off x="6688800" y="2041260"/>
                <a:ext cx="121680" cy="108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6322336-5D3D-415C-A5BC-F8E6224915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684480" y="2036940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B6C2CD2-4038-4679-9A71-C8B31FF86BC4}"/>
                    </a:ext>
                  </a:extLst>
                </p14:cNvPr>
                <p14:cNvContentPartPr/>
                <p14:nvPr/>
              </p14:nvContentPartPr>
              <p14:xfrm>
                <a:off x="6861960" y="1976820"/>
                <a:ext cx="17280" cy="127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B6C2CD2-4038-4679-9A71-C8B31FF86BC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57640" y="1972500"/>
                  <a:ext cx="25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FF4F71A-2EDE-495A-9473-04BBB6786192}"/>
                    </a:ext>
                  </a:extLst>
                </p14:cNvPr>
                <p14:cNvContentPartPr/>
                <p14:nvPr/>
              </p14:nvContentPartPr>
              <p14:xfrm>
                <a:off x="6835680" y="1935420"/>
                <a:ext cx="143640" cy="950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FF4F71A-2EDE-495A-9473-04BBB678619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31360" y="1931100"/>
                  <a:ext cx="15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DD6298-13DF-433A-8A67-E8C627475B0F}"/>
                    </a:ext>
                  </a:extLst>
                </p14:cNvPr>
                <p14:cNvContentPartPr/>
                <p14:nvPr/>
              </p14:nvContentPartPr>
              <p14:xfrm>
                <a:off x="6859440" y="2062860"/>
                <a:ext cx="125640" cy="47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DD6298-13DF-433A-8A67-E8C627475B0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855120" y="2058540"/>
                  <a:ext cx="134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F1C755-1E83-4F14-80F9-B02E24C3EBFA}"/>
                    </a:ext>
                  </a:extLst>
                </p14:cNvPr>
                <p14:cNvContentPartPr/>
                <p14:nvPr/>
              </p14:nvContentPartPr>
              <p14:xfrm>
                <a:off x="5049000" y="3923700"/>
                <a:ext cx="117720" cy="110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F1C755-1E83-4F14-80F9-B02E24C3EBF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044680" y="3919380"/>
                  <a:ext cx="12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8876F30-7BD8-4A9A-8752-984BB320A202}"/>
                    </a:ext>
                  </a:extLst>
                </p14:cNvPr>
                <p14:cNvContentPartPr/>
                <p14:nvPr/>
              </p14:nvContentPartPr>
              <p14:xfrm>
                <a:off x="5161680" y="4026300"/>
                <a:ext cx="62280" cy="58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8876F30-7BD8-4A9A-8752-984BB320A20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157360" y="4021980"/>
                  <a:ext cx="70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9085C34-7F82-42DE-BDA1-7DB8AF4ED46B}"/>
                    </a:ext>
                  </a:extLst>
                </p14:cNvPr>
                <p14:cNvContentPartPr/>
                <p14:nvPr/>
              </p14:nvContentPartPr>
              <p14:xfrm>
                <a:off x="5188680" y="3874740"/>
                <a:ext cx="86400" cy="85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9085C34-7F82-42DE-BDA1-7DB8AF4ED46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184360" y="3870420"/>
                  <a:ext cx="95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E5A0214-621F-49B8-9083-92AFF5D22539}"/>
                    </a:ext>
                  </a:extLst>
                </p14:cNvPr>
                <p14:cNvContentPartPr/>
                <p14:nvPr/>
              </p14:nvContentPartPr>
              <p14:xfrm>
                <a:off x="5270040" y="4129980"/>
                <a:ext cx="185040" cy="48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E5A0214-621F-49B8-9083-92AFF5D2253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265720" y="4125660"/>
                  <a:ext cx="193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5BA23E6-0E53-4EC6-BED3-CE3E921E6855}"/>
                    </a:ext>
                  </a:extLst>
                </p14:cNvPr>
                <p14:cNvContentPartPr/>
                <p14:nvPr/>
              </p14:nvContentPartPr>
              <p14:xfrm>
                <a:off x="5203800" y="4097220"/>
                <a:ext cx="143640" cy="105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5BA23E6-0E53-4EC6-BED3-CE3E921E685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99480" y="4092900"/>
                  <a:ext cx="152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44B20D7-79CA-4266-B6F5-5B11A327413C}"/>
                    </a:ext>
                  </a:extLst>
                </p14:cNvPr>
                <p14:cNvContentPartPr/>
                <p14:nvPr/>
              </p14:nvContentPartPr>
              <p14:xfrm>
                <a:off x="6044400" y="3936660"/>
                <a:ext cx="109440" cy="88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44B20D7-79CA-4266-B6F5-5B11A327413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040080" y="3932340"/>
                  <a:ext cx="11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EED2C4-B7D3-4E15-B333-B812AF213048}"/>
                    </a:ext>
                  </a:extLst>
                </p14:cNvPr>
                <p14:cNvContentPartPr/>
                <p14:nvPr/>
              </p14:nvContentPartPr>
              <p14:xfrm>
                <a:off x="6167160" y="4028460"/>
                <a:ext cx="67320" cy="56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EED2C4-B7D3-4E15-B333-B812AF21304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162840" y="4024140"/>
                  <a:ext cx="75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4ADF118-7A11-47DA-84D7-A528A9AAB5E0}"/>
                    </a:ext>
                  </a:extLst>
                </p14:cNvPr>
                <p14:cNvContentPartPr/>
                <p14:nvPr/>
              </p14:nvContentPartPr>
              <p14:xfrm>
                <a:off x="6198480" y="3867540"/>
                <a:ext cx="85320" cy="104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4ADF118-7A11-47DA-84D7-A528A9AAB5E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194160" y="3863220"/>
                  <a:ext cx="93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8201CB7-75AC-4753-954E-74F12C3AAA46}"/>
                    </a:ext>
                  </a:extLst>
                </p14:cNvPr>
                <p14:cNvContentPartPr/>
                <p14:nvPr/>
              </p14:nvContentPartPr>
              <p14:xfrm>
                <a:off x="5791320" y="4156620"/>
                <a:ext cx="149760" cy="11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8201CB7-75AC-4753-954E-74F12C3AAA4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87000" y="4152300"/>
                  <a:ext cx="158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F6B45E4-EECA-4F96-81A2-C8157F440B1B}"/>
                    </a:ext>
                  </a:extLst>
                </p14:cNvPr>
                <p14:cNvContentPartPr/>
                <p14:nvPr/>
              </p14:nvContentPartPr>
              <p14:xfrm>
                <a:off x="5901480" y="4108380"/>
                <a:ext cx="74880" cy="148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F6B45E4-EECA-4F96-81A2-C8157F440B1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897160" y="4104060"/>
                  <a:ext cx="8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7D1E61A-A971-4E98-93B5-AE81C98095A4}"/>
                    </a:ext>
                  </a:extLst>
                </p14:cNvPr>
                <p14:cNvContentPartPr/>
                <p14:nvPr/>
              </p14:nvContentPartPr>
              <p14:xfrm>
                <a:off x="5776920" y="4159500"/>
                <a:ext cx="133560" cy="15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7D1E61A-A971-4E98-93B5-AE81C98095A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772600" y="4155180"/>
                  <a:ext cx="142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C0837B-FBC3-4073-B589-0E12E36D95D6}"/>
                    </a:ext>
                  </a:extLst>
                </p14:cNvPr>
                <p14:cNvContentPartPr/>
                <p14:nvPr/>
              </p14:nvContentPartPr>
              <p14:xfrm>
                <a:off x="5843880" y="4092540"/>
                <a:ext cx="105480" cy="1461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C0837B-FBC3-4073-B589-0E12E36D95D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39560" y="4088220"/>
                  <a:ext cx="114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B4C6414-75E9-489A-B59A-9CBC913A7AC5}"/>
                    </a:ext>
                  </a:extLst>
                </p14:cNvPr>
                <p14:cNvContentPartPr/>
                <p14:nvPr/>
              </p14:nvContentPartPr>
              <p14:xfrm>
                <a:off x="4794480" y="4664220"/>
                <a:ext cx="182880" cy="14958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B4C6414-75E9-489A-B59A-9CBC913A7AC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90160" y="4659900"/>
                  <a:ext cx="19152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B58ABF1-CC04-4284-AEF8-E5865D7F119B}"/>
                    </a:ext>
                  </a:extLst>
                </p14:cNvPr>
                <p14:cNvContentPartPr/>
                <p14:nvPr/>
              </p14:nvContentPartPr>
              <p14:xfrm>
                <a:off x="4644000" y="6140580"/>
                <a:ext cx="1976400" cy="96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B58ABF1-CC04-4284-AEF8-E5865D7F119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639680" y="6136260"/>
                  <a:ext cx="1985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BAA9D89-7E7A-437B-AA96-354D5F001A91}"/>
                    </a:ext>
                  </a:extLst>
                </p14:cNvPr>
                <p14:cNvContentPartPr/>
                <p14:nvPr/>
              </p14:nvContentPartPr>
              <p14:xfrm>
                <a:off x="6602400" y="6143820"/>
                <a:ext cx="148320" cy="1807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BAA9D89-7E7A-437B-AA96-354D5F001A9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598080" y="6139500"/>
                  <a:ext cx="15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A4C0F67-74D5-47D1-BBA5-6706AE8CAAED}"/>
                    </a:ext>
                  </a:extLst>
                </p14:cNvPr>
                <p14:cNvContentPartPr/>
                <p14:nvPr/>
              </p14:nvContentPartPr>
              <p14:xfrm>
                <a:off x="4832640" y="4518780"/>
                <a:ext cx="227160" cy="195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A4C0F67-74D5-47D1-BBA5-6706AE8CAAE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28320" y="4514460"/>
                  <a:ext cx="23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1CFF30-4FC1-4DFC-B19D-DC7023222D3A}"/>
                    </a:ext>
                  </a:extLst>
                </p14:cNvPr>
                <p14:cNvContentPartPr/>
                <p14:nvPr/>
              </p14:nvContentPartPr>
              <p14:xfrm>
                <a:off x="5402520" y="4348860"/>
                <a:ext cx="89280" cy="1011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1CFF30-4FC1-4DFC-B19D-DC7023222D3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398200" y="4344540"/>
                  <a:ext cx="9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826F23E-1EBF-4280-97F3-20F090376D4C}"/>
                    </a:ext>
                  </a:extLst>
                </p14:cNvPr>
                <p14:cNvContentPartPr/>
                <p14:nvPr/>
              </p14:nvContentPartPr>
              <p14:xfrm>
                <a:off x="5459040" y="4349220"/>
                <a:ext cx="139320" cy="102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826F23E-1EBF-4280-97F3-20F090376D4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454720" y="4344900"/>
                  <a:ext cx="14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0B5C8F8-6461-4F28-B31F-FA1CD2A2FF00}"/>
                    </a:ext>
                  </a:extLst>
                </p14:cNvPr>
                <p14:cNvContentPartPr/>
                <p14:nvPr/>
              </p14:nvContentPartPr>
              <p14:xfrm>
                <a:off x="5636520" y="4413660"/>
                <a:ext cx="57600" cy="45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0B5C8F8-6461-4F28-B31F-FA1CD2A2FF0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632200" y="4409340"/>
                  <a:ext cx="6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C63518B-416A-4CF8-889D-B544F14CA77D}"/>
                    </a:ext>
                  </a:extLst>
                </p14:cNvPr>
                <p14:cNvContentPartPr/>
                <p14:nvPr/>
              </p14:nvContentPartPr>
              <p14:xfrm>
                <a:off x="5720400" y="4407540"/>
                <a:ext cx="65160" cy="50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C63518B-416A-4CF8-889D-B544F14CA77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716080" y="4403220"/>
                  <a:ext cx="7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D28D5CE-9D05-45FF-9C20-A1277D90D28D}"/>
                    </a:ext>
                  </a:extLst>
                </p14:cNvPr>
                <p14:cNvContentPartPr/>
                <p14:nvPr/>
              </p14:nvContentPartPr>
              <p14:xfrm>
                <a:off x="5812560" y="4348500"/>
                <a:ext cx="228960" cy="109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D28D5CE-9D05-45FF-9C20-A1277D90D28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08240" y="4344180"/>
                  <a:ext cx="23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85CAA5A-29F6-44EA-AFF1-D4CBD40DDE2A}"/>
                    </a:ext>
                  </a:extLst>
                </p14:cNvPr>
                <p14:cNvContentPartPr/>
                <p14:nvPr/>
              </p14:nvContentPartPr>
              <p14:xfrm>
                <a:off x="6097680" y="4382340"/>
                <a:ext cx="78120" cy="65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85CAA5A-29F6-44EA-AFF1-D4CBD40DDE2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93360" y="4378020"/>
                  <a:ext cx="8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09549E9-0719-4EA4-9AA0-8C8DD7A43E75}"/>
                    </a:ext>
                  </a:extLst>
                </p14:cNvPr>
                <p14:cNvContentPartPr/>
                <p14:nvPr/>
              </p14:nvContentPartPr>
              <p14:xfrm>
                <a:off x="6332040" y="4311060"/>
                <a:ext cx="99720" cy="133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09549E9-0719-4EA4-9AA0-8C8DD7A43E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327720" y="4306740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A4B0BC7-D32B-4E2D-8376-DCCC6217637C}"/>
                    </a:ext>
                  </a:extLst>
                </p14:cNvPr>
                <p14:cNvContentPartPr/>
                <p14:nvPr/>
              </p14:nvContentPartPr>
              <p14:xfrm>
                <a:off x="6459480" y="4329420"/>
                <a:ext cx="14760" cy="74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A4B0BC7-D32B-4E2D-8376-DCCC6217637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455160" y="4325100"/>
                  <a:ext cx="2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800097D-D0BF-40C9-98F7-7950E6A31A19}"/>
                    </a:ext>
                  </a:extLst>
                </p14:cNvPr>
                <p14:cNvContentPartPr/>
                <p14:nvPr/>
              </p14:nvContentPartPr>
              <p14:xfrm>
                <a:off x="6473520" y="4322580"/>
                <a:ext cx="110880" cy="44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800097D-D0BF-40C9-98F7-7950E6A31A1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69200" y="4318260"/>
                  <a:ext cx="119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1B7FAE2-BB2C-4FAA-94BD-D6290F802CFE}"/>
                    </a:ext>
                  </a:extLst>
                </p14:cNvPr>
                <p14:cNvContentPartPr/>
                <p14:nvPr/>
              </p14:nvContentPartPr>
              <p14:xfrm>
                <a:off x="6464160" y="4414740"/>
                <a:ext cx="102960" cy="2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1B7FAE2-BB2C-4FAA-94BD-D6290F802CF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459840" y="4410420"/>
                  <a:ext cx="111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C4DE3A3-0A1A-4C21-BB4D-2B9327D71F85}"/>
                    </a:ext>
                  </a:extLst>
                </p14:cNvPr>
                <p14:cNvContentPartPr/>
                <p14:nvPr/>
              </p14:nvContentPartPr>
              <p14:xfrm>
                <a:off x="6659640" y="4340580"/>
                <a:ext cx="141840" cy="84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C4DE3A3-0A1A-4C21-BB4D-2B9327D71F8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655320" y="4336260"/>
                  <a:ext cx="150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B2D2B25-B876-47D3-A145-EBD5926AEFEA}"/>
                    </a:ext>
                  </a:extLst>
                </p14:cNvPr>
                <p14:cNvContentPartPr/>
                <p14:nvPr/>
              </p14:nvContentPartPr>
              <p14:xfrm>
                <a:off x="6895800" y="4320780"/>
                <a:ext cx="35640" cy="88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B2D2B25-B876-47D3-A145-EBD5926AEFE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91480" y="4316460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9D27595-7EB4-423B-95F2-1006C008FA4E}"/>
                    </a:ext>
                  </a:extLst>
                </p14:cNvPr>
                <p14:cNvContentPartPr/>
                <p14:nvPr/>
              </p14:nvContentPartPr>
              <p14:xfrm>
                <a:off x="6895800" y="4322580"/>
                <a:ext cx="103320" cy="36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9D27595-7EB4-423B-95F2-1006C008FA4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91480" y="4318260"/>
                  <a:ext cx="111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74D343D-39B5-43D8-B19E-5A8FFC2CA7CD}"/>
                    </a:ext>
                  </a:extLst>
                </p14:cNvPr>
                <p14:cNvContentPartPr/>
                <p14:nvPr/>
              </p14:nvContentPartPr>
              <p14:xfrm>
                <a:off x="6886800" y="4348860"/>
                <a:ext cx="114840" cy="694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74D343D-39B5-43D8-B19E-5A8FFC2CA7C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882480" y="4344540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FC1CC8C-F797-4FCE-99A4-C845713C95DC}"/>
                    </a:ext>
                  </a:extLst>
                </p14:cNvPr>
                <p14:cNvContentPartPr/>
                <p14:nvPr/>
              </p14:nvContentPartPr>
              <p14:xfrm>
                <a:off x="7048440" y="4306020"/>
                <a:ext cx="100800" cy="101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FC1CC8C-F797-4FCE-99A4-C845713C95D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044120" y="4301700"/>
                  <a:ext cx="109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1B73C92-213D-4792-BB10-01D470CF185F}"/>
                    </a:ext>
                  </a:extLst>
                </p14:cNvPr>
                <p14:cNvContentPartPr/>
                <p14:nvPr/>
              </p14:nvContentPartPr>
              <p14:xfrm>
                <a:off x="7043400" y="4360380"/>
                <a:ext cx="111240" cy="51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1B73C92-213D-4792-BB10-01D470CF185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039080" y="4356060"/>
                  <a:ext cx="119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D547831-5DB3-4B97-96F7-95A880704AD9}"/>
                    </a:ext>
                  </a:extLst>
                </p14:cNvPr>
                <p14:cNvContentPartPr/>
                <p14:nvPr/>
              </p14:nvContentPartPr>
              <p14:xfrm>
                <a:off x="4655520" y="4621740"/>
                <a:ext cx="71280" cy="128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D547831-5DB3-4B97-96F7-95A880704AD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651200" y="4617420"/>
                  <a:ext cx="7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B4E4FC9-1C4B-4575-971F-5F0A8A7F5C82}"/>
                    </a:ext>
                  </a:extLst>
                </p14:cNvPr>
                <p14:cNvContentPartPr/>
                <p14:nvPr/>
              </p14:nvContentPartPr>
              <p14:xfrm>
                <a:off x="4683240" y="4533900"/>
                <a:ext cx="360" cy="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B4E4FC9-1C4B-4575-971F-5F0A8A7F5C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78920" y="4529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6A11D12-DC9A-4B52-BBE6-7A882DA6C7B1}"/>
                    </a:ext>
                  </a:extLst>
                </p14:cNvPr>
                <p14:cNvContentPartPr/>
                <p14:nvPr/>
              </p14:nvContentPartPr>
              <p14:xfrm>
                <a:off x="6485400" y="6395820"/>
                <a:ext cx="137880" cy="145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6A11D12-DC9A-4B52-BBE6-7A882DA6C7B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481080" y="6391500"/>
                  <a:ext cx="146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17F6C70-E568-4A30-B21C-77049F57A41F}"/>
                    </a:ext>
                  </a:extLst>
                </p14:cNvPr>
                <p14:cNvContentPartPr/>
                <p14:nvPr/>
              </p14:nvContentPartPr>
              <p14:xfrm>
                <a:off x="6569640" y="6458460"/>
                <a:ext cx="55800" cy="53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17F6C70-E568-4A30-B21C-77049F57A41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565320" y="6454140"/>
                  <a:ext cx="6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F52801E-6416-4B6E-AE23-C570465BF712}"/>
                    </a:ext>
                  </a:extLst>
                </p14:cNvPr>
                <p14:cNvContentPartPr/>
                <p14:nvPr/>
              </p14:nvContentPartPr>
              <p14:xfrm>
                <a:off x="5289480" y="5048340"/>
                <a:ext cx="1069920" cy="822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F52801E-6416-4B6E-AE23-C570465BF71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85160" y="5044020"/>
                  <a:ext cx="107856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9E57C6A-CBFB-4E27-A48D-A1A9B6EAB987}"/>
                    </a:ext>
                  </a:extLst>
                </p14:cNvPr>
                <p14:cNvContentPartPr/>
                <p14:nvPr/>
              </p14:nvContentPartPr>
              <p14:xfrm>
                <a:off x="6473160" y="4923420"/>
                <a:ext cx="127800" cy="147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9E57C6A-CBFB-4E27-A48D-A1A9B6EAB98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68840" y="4919100"/>
                  <a:ext cx="136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8CD8DBA-F27E-44AD-A2C3-C06E413C150F}"/>
                    </a:ext>
                  </a:extLst>
                </p14:cNvPr>
                <p14:cNvContentPartPr/>
                <p14:nvPr/>
              </p14:nvContentPartPr>
              <p14:xfrm>
                <a:off x="6544440" y="5010540"/>
                <a:ext cx="52560" cy="475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8CD8DBA-F27E-44AD-A2C3-C06E413C150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40120" y="5006220"/>
                  <a:ext cx="6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431E2D6-D0C3-4AE1-B64A-839F5613D3D5}"/>
                    </a:ext>
                  </a:extLst>
                </p14:cNvPr>
                <p14:cNvContentPartPr/>
                <p14:nvPr/>
              </p14:nvContentPartPr>
              <p14:xfrm>
                <a:off x="6647040" y="4875540"/>
                <a:ext cx="75960" cy="997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431E2D6-D0C3-4AE1-B64A-839F5613D3D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42720" y="4871220"/>
                  <a:ext cx="84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EC95BD3-D7FD-4EB2-969E-AF8630C253A0}"/>
                    </a:ext>
                  </a:extLst>
                </p14:cNvPr>
                <p14:cNvContentPartPr/>
                <p14:nvPr/>
              </p14:nvContentPartPr>
              <p14:xfrm>
                <a:off x="6783120" y="4853220"/>
                <a:ext cx="68760" cy="216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EC95BD3-D7FD-4EB2-969E-AF8630C253A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778800" y="4848900"/>
                  <a:ext cx="77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21693F0-1B8E-4A29-8B3E-8A5DC030A505}"/>
                    </a:ext>
                  </a:extLst>
                </p14:cNvPr>
                <p14:cNvContentPartPr/>
                <p14:nvPr/>
              </p14:nvContentPartPr>
              <p14:xfrm>
                <a:off x="6932520" y="4921260"/>
                <a:ext cx="26280" cy="684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21693F0-1B8E-4A29-8B3E-8A5DC030A50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28200" y="4916940"/>
                  <a:ext cx="3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B8E6B60-D03F-4E79-8CFA-8753EDC05F60}"/>
                    </a:ext>
                  </a:extLst>
                </p14:cNvPr>
                <p14:cNvContentPartPr/>
                <p14:nvPr/>
              </p14:nvContentPartPr>
              <p14:xfrm>
                <a:off x="6937200" y="4839540"/>
                <a:ext cx="38160" cy="1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B8E6B60-D03F-4E79-8CFA-8753EDC05F6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932880" y="4835220"/>
                  <a:ext cx="46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CD332D2-DA17-4A35-9B3A-39EA57FBFDEF}"/>
                    </a:ext>
                  </a:extLst>
                </p14:cNvPr>
                <p14:cNvContentPartPr/>
                <p14:nvPr/>
              </p14:nvContentPartPr>
              <p14:xfrm>
                <a:off x="6968160" y="4828740"/>
                <a:ext cx="119520" cy="2764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CD332D2-DA17-4A35-9B3A-39EA57FBFDE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963840" y="4824420"/>
                  <a:ext cx="128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75898A5-FA4D-4359-BE1E-9EE1EF1950EA}"/>
                    </a:ext>
                  </a:extLst>
                </p14:cNvPr>
                <p14:cNvContentPartPr/>
                <p14:nvPr/>
              </p14:nvContentPartPr>
              <p14:xfrm>
                <a:off x="6794280" y="5405100"/>
                <a:ext cx="120240" cy="1609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75898A5-FA4D-4359-BE1E-9EE1EF1950E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89960" y="5400780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0DDDEC4-B006-4DF5-9267-9FAD1E73BD93}"/>
                    </a:ext>
                  </a:extLst>
                </p14:cNvPr>
                <p14:cNvContentPartPr/>
                <p14:nvPr/>
              </p14:nvContentPartPr>
              <p14:xfrm>
                <a:off x="6887160" y="5480340"/>
                <a:ext cx="48600" cy="51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0DDDEC4-B006-4DF5-9267-9FAD1E73BD9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82840" y="5476020"/>
                  <a:ext cx="57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22894E5-AA39-4A52-B16C-A2F7D74A9738}"/>
                    </a:ext>
                  </a:extLst>
                </p14:cNvPr>
                <p14:cNvContentPartPr/>
                <p14:nvPr/>
              </p14:nvContentPartPr>
              <p14:xfrm>
                <a:off x="6976080" y="5452260"/>
                <a:ext cx="103680" cy="698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22894E5-AA39-4A52-B16C-A2F7D74A973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71760" y="5447940"/>
                  <a:ext cx="11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68B0E15-5B2A-4B30-B3B6-FB86668CF698}"/>
                    </a:ext>
                  </a:extLst>
                </p14:cNvPr>
                <p14:cNvContentPartPr/>
                <p14:nvPr/>
              </p14:nvContentPartPr>
              <p14:xfrm>
                <a:off x="7079040" y="5425980"/>
                <a:ext cx="79920" cy="172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68B0E15-5B2A-4B30-B3B6-FB86668CF69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74720" y="5421660"/>
                  <a:ext cx="88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AF735F0-7BB7-4D17-8070-40B8993453B2}"/>
                    </a:ext>
                  </a:extLst>
                </p14:cNvPr>
                <p14:cNvContentPartPr/>
                <p14:nvPr/>
              </p14:nvContentPartPr>
              <p14:xfrm>
                <a:off x="7191000" y="5428140"/>
                <a:ext cx="45720" cy="450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AF735F0-7BB7-4D17-8070-40B8993453B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186680" y="5423820"/>
                  <a:ext cx="5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A63A8A1-9A02-47F8-BE8A-9C5BBCA08DCF}"/>
                    </a:ext>
                  </a:extLst>
                </p14:cNvPr>
                <p14:cNvContentPartPr/>
                <p14:nvPr/>
              </p14:nvContentPartPr>
              <p14:xfrm>
                <a:off x="7242120" y="5285580"/>
                <a:ext cx="253800" cy="158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A63A8A1-9A02-47F8-BE8A-9C5BBCA08DC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237800" y="5281260"/>
                  <a:ext cx="262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E291293-73E3-48A3-AE82-676133E2EF6D}"/>
                    </a:ext>
                  </a:extLst>
                </p14:cNvPr>
                <p14:cNvContentPartPr/>
                <p14:nvPr/>
              </p14:nvContentPartPr>
              <p14:xfrm>
                <a:off x="7536960" y="5268660"/>
                <a:ext cx="312120" cy="204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E291293-73E3-48A3-AE82-676133E2EF6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532640" y="5264340"/>
                  <a:ext cx="320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6B4324A-D110-4CF4-99D0-11DA3E1EC15E}"/>
                    </a:ext>
                  </a:extLst>
                </p14:cNvPr>
                <p14:cNvContentPartPr/>
                <p14:nvPr/>
              </p14:nvContentPartPr>
              <p14:xfrm>
                <a:off x="7855920" y="5210340"/>
                <a:ext cx="66240" cy="101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6B4324A-D110-4CF4-99D0-11DA3E1EC15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851600" y="520602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9E3A908-D2DB-48BB-9E8A-087C8F5200DF}"/>
                    </a:ext>
                  </a:extLst>
                </p14:cNvPr>
                <p14:cNvContentPartPr/>
                <p14:nvPr/>
              </p14:nvContentPartPr>
              <p14:xfrm>
                <a:off x="7933320" y="5162100"/>
                <a:ext cx="208440" cy="129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9E3A908-D2DB-48BB-9E8A-087C8F5200D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929000" y="5157780"/>
                  <a:ext cx="21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1035E0C-64AF-4888-A9BD-3F6D75FA23BE}"/>
                    </a:ext>
                  </a:extLst>
                </p14:cNvPr>
                <p14:cNvContentPartPr/>
                <p14:nvPr/>
              </p14:nvContentPartPr>
              <p14:xfrm>
                <a:off x="1774800" y="5224380"/>
                <a:ext cx="1087200" cy="921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1035E0C-64AF-4888-A9BD-3F6D75FA23B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770480" y="5220060"/>
                  <a:ext cx="109584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75CFE19-D9E3-434B-B7A5-E995D2E1C9F4}"/>
                    </a:ext>
                  </a:extLst>
                </p14:cNvPr>
                <p14:cNvContentPartPr/>
                <p14:nvPr/>
              </p14:nvContentPartPr>
              <p14:xfrm>
                <a:off x="2944800" y="5072460"/>
                <a:ext cx="102600" cy="165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75CFE19-D9E3-434B-B7A5-E995D2E1C9F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940480" y="5068140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7665B0F-F748-42EB-968C-4260D5D6B3DC}"/>
                    </a:ext>
                  </a:extLst>
                </p14:cNvPr>
                <p14:cNvContentPartPr/>
                <p14:nvPr/>
              </p14:nvContentPartPr>
              <p14:xfrm>
                <a:off x="3037680" y="4965540"/>
                <a:ext cx="66240" cy="111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7665B0F-F748-42EB-968C-4260D5D6B3D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033360" y="4961220"/>
                  <a:ext cx="74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33EF0FE-BFBE-44E2-A98A-C5DFAC82F441}"/>
                    </a:ext>
                  </a:extLst>
                </p14:cNvPr>
                <p14:cNvContentPartPr/>
                <p14:nvPr/>
              </p14:nvContentPartPr>
              <p14:xfrm>
                <a:off x="3172680" y="4996140"/>
                <a:ext cx="53280" cy="209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33EF0FE-BFBE-44E2-A98A-C5DFAC82F44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168360" y="4991820"/>
                  <a:ext cx="61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DC9829D-5C6F-4E7E-A591-A450AE67140E}"/>
                    </a:ext>
                  </a:extLst>
                </p14:cNvPr>
                <p14:cNvContentPartPr/>
                <p14:nvPr/>
              </p14:nvContentPartPr>
              <p14:xfrm>
                <a:off x="3267000" y="5067420"/>
                <a:ext cx="100080" cy="68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DC9829D-5C6F-4E7E-A591-A450AE67140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262680" y="5063100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3424F84-307B-4DD9-AEDD-FF7C9D03BA21}"/>
                    </a:ext>
                  </a:extLst>
                </p14:cNvPr>
                <p14:cNvContentPartPr/>
                <p14:nvPr/>
              </p14:nvContentPartPr>
              <p14:xfrm>
                <a:off x="3342600" y="5010540"/>
                <a:ext cx="88920" cy="249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3424F84-307B-4DD9-AEDD-FF7C9D03BA2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338280" y="5006220"/>
                  <a:ext cx="97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E273680-3D73-4C2D-96AB-478D6E278619}"/>
                    </a:ext>
                  </a:extLst>
                </p14:cNvPr>
                <p14:cNvContentPartPr/>
                <p14:nvPr/>
              </p14:nvContentPartPr>
              <p14:xfrm>
                <a:off x="3298680" y="5482140"/>
                <a:ext cx="360720" cy="2332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E273680-3D73-4C2D-96AB-478D6E27861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294360" y="5477820"/>
                  <a:ext cx="36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4C380C2-FF36-4429-BEDB-2533DC7C2ED4}"/>
                    </a:ext>
                  </a:extLst>
                </p14:cNvPr>
                <p14:cNvContentPartPr/>
                <p14:nvPr/>
              </p14:nvContentPartPr>
              <p14:xfrm>
                <a:off x="3653280" y="5373780"/>
                <a:ext cx="59400" cy="1144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4C380C2-FF36-4429-BEDB-2533DC7C2ED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648960" y="5369460"/>
                  <a:ext cx="68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0DA0F37-2BD6-4458-8BC7-DA2784209999}"/>
                    </a:ext>
                  </a:extLst>
                </p14:cNvPr>
                <p14:cNvContentPartPr/>
                <p14:nvPr/>
              </p14:nvContentPartPr>
              <p14:xfrm>
                <a:off x="3615840" y="5413380"/>
                <a:ext cx="36000" cy="43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0DA0F37-2BD6-4458-8BC7-DA278420999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611520" y="5409060"/>
                  <a:ext cx="44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0319746-7954-4148-8DC4-20DEA8718CC7}"/>
                    </a:ext>
                  </a:extLst>
                </p14:cNvPr>
                <p14:cNvContentPartPr/>
                <p14:nvPr/>
              </p14:nvContentPartPr>
              <p14:xfrm>
                <a:off x="3741840" y="5397180"/>
                <a:ext cx="42480" cy="72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0319746-7954-4148-8DC4-20DEA8718CC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737520" y="5392860"/>
                  <a:ext cx="51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76C3069-7784-434B-9700-0A46236094AA}"/>
                    </a:ext>
                  </a:extLst>
                </p14:cNvPr>
                <p14:cNvContentPartPr/>
                <p14:nvPr/>
              </p14:nvContentPartPr>
              <p14:xfrm>
                <a:off x="3817440" y="5328060"/>
                <a:ext cx="171720" cy="107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76C3069-7784-434B-9700-0A46236094A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813120" y="5323740"/>
                  <a:ext cx="180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8F587E4-F38A-499D-8DC0-A7C5E7E33A63}"/>
                    </a:ext>
                  </a:extLst>
                </p14:cNvPr>
                <p14:cNvContentPartPr/>
                <p14:nvPr/>
              </p14:nvContentPartPr>
              <p14:xfrm>
                <a:off x="4004640" y="5221500"/>
                <a:ext cx="97560" cy="232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8F587E4-F38A-499D-8DC0-A7C5E7E33A6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00320" y="5217180"/>
                  <a:ext cx="106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F5CA91A-0932-4004-8633-371548DFACCE}"/>
                    </a:ext>
                  </a:extLst>
                </p14:cNvPr>
                <p14:cNvContentPartPr/>
                <p14:nvPr/>
              </p14:nvContentPartPr>
              <p14:xfrm>
                <a:off x="4101120" y="5134380"/>
                <a:ext cx="84240" cy="1350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F5CA91A-0932-4004-8633-371548DFACC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96800" y="5130060"/>
                  <a:ext cx="9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5CFD5EC-0CBA-4088-8B9E-A6141B8CA01F}"/>
                    </a:ext>
                  </a:extLst>
                </p14:cNvPr>
                <p14:cNvContentPartPr/>
                <p14:nvPr/>
              </p14:nvContentPartPr>
              <p14:xfrm>
                <a:off x="4191480" y="5031060"/>
                <a:ext cx="209520" cy="197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5CFD5EC-0CBA-4088-8B9E-A6141B8CA01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187160" y="5026740"/>
                  <a:ext cx="218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61B3498-7DA1-48ED-8C51-A239317A2197}"/>
                    </a:ext>
                  </a:extLst>
                </p14:cNvPr>
                <p14:cNvContentPartPr/>
                <p14:nvPr/>
              </p14:nvContentPartPr>
              <p14:xfrm>
                <a:off x="1157400" y="6364140"/>
                <a:ext cx="5874840" cy="2757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61B3498-7DA1-48ED-8C51-A239317A219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53080" y="6359820"/>
                  <a:ext cx="5883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B5656A50-43D7-415E-BB65-FE3AD6AAEF31}"/>
              </a:ext>
            </a:extLst>
          </p:cNvPr>
          <p:cNvGrpSpPr/>
          <p:nvPr/>
        </p:nvGrpSpPr>
        <p:grpSpPr>
          <a:xfrm>
            <a:off x="9813240" y="769380"/>
            <a:ext cx="2144160" cy="1905480"/>
            <a:chOff x="9813240" y="769380"/>
            <a:chExt cx="2144160" cy="19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4F93AFA-ED67-48B3-AF77-46E74817A2D1}"/>
                    </a:ext>
                  </a:extLst>
                </p14:cNvPr>
                <p14:cNvContentPartPr/>
                <p14:nvPr/>
              </p14:nvContentPartPr>
              <p14:xfrm>
                <a:off x="10205280" y="1132980"/>
                <a:ext cx="40320" cy="1269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4F93AFA-ED67-48B3-AF77-46E74817A2D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200960" y="1128660"/>
                  <a:ext cx="4896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BDEF831-B83E-49F0-A46B-EC8BD85F636C}"/>
                    </a:ext>
                  </a:extLst>
                </p14:cNvPr>
                <p14:cNvContentPartPr/>
                <p14:nvPr/>
              </p14:nvContentPartPr>
              <p14:xfrm>
                <a:off x="10102680" y="2294340"/>
                <a:ext cx="1382040" cy="939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BDEF831-B83E-49F0-A46B-EC8BD85F636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098360" y="2290020"/>
                  <a:ext cx="139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DDAD8DD-B745-4E7F-B716-83F2845E4344}"/>
                    </a:ext>
                  </a:extLst>
                </p14:cNvPr>
                <p14:cNvContentPartPr/>
                <p14:nvPr/>
              </p14:nvContentPartPr>
              <p14:xfrm>
                <a:off x="11477880" y="2215500"/>
                <a:ext cx="138600" cy="1245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DDAD8DD-B745-4E7F-B716-83F2845E434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473560" y="2211180"/>
                  <a:ext cx="147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ADAFC2A-95E8-4530-B3CC-7351374E0412}"/>
                    </a:ext>
                  </a:extLst>
                </p14:cNvPr>
                <p14:cNvContentPartPr/>
                <p14:nvPr/>
              </p14:nvContentPartPr>
              <p14:xfrm>
                <a:off x="10048680" y="1004820"/>
                <a:ext cx="218160" cy="222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ADAFC2A-95E8-4530-B3CC-7351374E041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044360" y="1000500"/>
                  <a:ext cx="226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74F28F7-BC79-49C8-A333-645B1A05AAD2}"/>
                    </a:ext>
                  </a:extLst>
                </p14:cNvPr>
                <p14:cNvContentPartPr/>
                <p14:nvPr/>
              </p14:nvContentPartPr>
              <p14:xfrm>
                <a:off x="11385000" y="2446980"/>
                <a:ext cx="90000" cy="98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74F28F7-BC79-49C8-A333-645B1A05AAD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380680" y="2442660"/>
                  <a:ext cx="98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1DFAEB7-7E04-4F34-8401-6918FDEA8021}"/>
                    </a:ext>
                  </a:extLst>
                </p14:cNvPr>
                <p14:cNvContentPartPr/>
                <p14:nvPr/>
              </p14:nvContentPartPr>
              <p14:xfrm>
                <a:off x="11395800" y="2448420"/>
                <a:ext cx="96840" cy="78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1DFAEB7-7E04-4F34-8401-6918FDEA802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391480" y="2444100"/>
                  <a:ext cx="105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5D05FF7-C49A-4F95-B9AC-B0677BF0C6E5}"/>
                    </a:ext>
                  </a:extLst>
                </p14:cNvPr>
                <p14:cNvContentPartPr/>
                <p14:nvPr/>
              </p14:nvContentPartPr>
              <p14:xfrm>
                <a:off x="11503080" y="2486940"/>
                <a:ext cx="72000" cy="79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5D05FF7-C49A-4F95-B9AC-B0677BF0C6E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498760" y="2482620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C7424A0-57F9-4F60-8853-26E1EADCA8D4}"/>
                    </a:ext>
                  </a:extLst>
                </p14:cNvPr>
                <p14:cNvContentPartPr/>
                <p14:nvPr/>
              </p14:nvContentPartPr>
              <p14:xfrm>
                <a:off x="9813240" y="995820"/>
                <a:ext cx="96480" cy="209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C7424A0-57F9-4F60-8853-26E1EADCA8D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08920" y="991500"/>
                  <a:ext cx="105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5632B07-30EA-4413-8802-1FFFCF2E34A2}"/>
                    </a:ext>
                  </a:extLst>
                </p14:cNvPr>
                <p14:cNvContentPartPr/>
                <p14:nvPr/>
              </p14:nvContentPartPr>
              <p14:xfrm>
                <a:off x="9923760" y="1042260"/>
                <a:ext cx="68040" cy="766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5632B07-30EA-4413-8802-1FFFCF2E34A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19440" y="1037940"/>
                  <a:ext cx="76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50D85F2-477A-46A9-BA80-4ECACE9CD247}"/>
                    </a:ext>
                  </a:extLst>
                </p14:cNvPr>
                <p14:cNvContentPartPr/>
                <p14:nvPr/>
              </p14:nvContentPartPr>
              <p14:xfrm>
                <a:off x="10440000" y="1266180"/>
                <a:ext cx="665640" cy="8427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50D85F2-477A-46A9-BA80-4ECACE9CD24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435680" y="1261860"/>
                  <a:ext cx="67428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BFD39BA-A1A8-4635-A5FA-4193332F53FD}"/>
                    </a:ext>
                  </a:extLst>
                </p14:cNvPr>
                <p14:cNvContentPartPr/>
                <p14:nvPr/>
              </p14:nvContentPartPr>
              <p14:xfrm>
                <a:off x="11189160" y="1913460"/>
                <a:ext cx="137520" cy="1652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BFD39BA-A1A8-4635-A5FA-4193332F53F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184840" y="1909140"/>
                  <a:ext cx="146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95F51DB-381D-435E-8F1D-59DB6AC97F7F}"/>
                    </a:ext>
                  </a:extLst>
                </p14:cNvPr>
                <p14:cNvContentPartPr/>
                <p14:nvPr/>
              </p14:nvContentPartPr>
              <p14:xfrm>
                <a:off x="11196360" y="1980060"/>
                <a:ext cx="129600" cy="56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95F51DB-381D-435E-8F1D-59DB6AC97F7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92040" y="1975740"/>
                  <a:ext cx="138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C762F9D-FA4D-4E52-8C83-B846E4472FA3}"/>
                    </a:ext>
                  </a:extLst>
                </p14:cNvPr>
                <p14:cNvContentPartPr/>
                <p14:nvPr/>
              </p14:nvContentPartPr>
              <p14:xfrm>
                <a:off x="11363400" y="1838220"/>
                <a:ext cx="12960" cy="799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C762F9D-FA4D-4E52-8C83-B846E4472FA3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359080" y="1833900"/>
                  <a:ext cx="21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2B9778A-1900-4CB1-B863-8259DE9271FE}"/>
                    </a:ext>
                  </a:extLst>
                </p14:cNvPr>
                <p14:cNvContentPartPr/>
                <p14:nvPr/>
              </p14:nvContentPartPr>
              <p14:xfrm>
                <a:off x="11308320" y="1841100"/>
                <a:ext cx="129600" cy="756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2B9778A-1900-4CB1-B863-8259DE9271F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304000" y="1836780"/>
                  <a:ext cx="138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434BE79-9A64-4C6A-A108-AE6126033EC4}"/>
                    </a:ext>
                  </a:extLst>
                </p14:cNvPr>
                <p14:cNvContentPartPr/>
                <p14:nvPr/>
              </p14:nvContentPartPr>
              <p14:xfrm>
                <a:off x="11450160" y="1849380"/>
                <a:ext cx="82080" cy="1681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434BE79-9A64-4C6A-A108-AE6126033EC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445840" y="1845060"/>
                  <a:ext cx="90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9043FB6-F8F2-470F-8CF9-76010EDE227F}"/>
                    </a:ext>
                  </a:extLst>
                </p14:cNvPr>
                <p14:cNvContentPartPr/>
                <p14:nvPr/>
              </p14:nvContentPartPr>
              <p14:xfrm>
                <a:off x="11281320" y="2024340"/>
                <a:ext cx="85320" cy="84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9043FB6-F8F2-470F-8CF9-76010EDE227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277000" y="2020020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39DCB9D-B7CF-448B-8202-2B18730C7D59}"/>
                    </a:ext>
                  </a:extLst>
                </p14:cNvPr>
                <p14:cNvContentPartPr/>
                <p14:nvPr/>
              </p14:nvContentPartPr>
              <p14:xfrm>
                <a:off x="11544120" y="1904100"/>
                <a:ext cx="88920" cy="167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39DCB9D-B7CF-448B-8202-2B18730C7D5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539800" y="1899780"/>
                  <a:ext cx="97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FD8A604-5A1B-408D-81F2-3CAF1ABD9E5B}"/>
                    </a:ext>
                  </a:extLst>
                </p14:cNvPr>
                <p14:cNvContentPartPr/>
                <p14:nvPr/>
              </p14:nvContentPartPr>
              <p14:xfrm>
                <a:off x="11616120" y="1942980"/>
                <a:ext cx="79200" cy="968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FD8A604-5A1B-408D-81F2-3CAF1ABD9E5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611800" y="1938660"/>
                  <a:ext cx="87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DCCF6BD-B703-47EA-95AA-7CFBCAA2A4AE}"/>
                    </a:ext>
                  </a:extLst>
                </p14:cNvPr>
                <p14:cNvContentPartPr/>
                <p14:nvPr/>
              </p14:nvContentPartPr>
              <p14:xfrm>
                <a:off x="11719800" y="1836420"/>
                <a:ext cx="74520" cy="246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DCCF6BD-B703-47EA-95AA-7CFBCAA2A4A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715480" y="1832100"/>
                  <a:ext cx="83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29983FD-9FB0-4087-83ED-B67E59538050}"/>
                    </a:ext>
                  </a:extLst>
                </p14:cNvPr>
                <p14:cNvContentPartPr/>
                <p14:nvPr/>
              </p14:nvContentPartPr>
              <p14:xfrm>
                <a:off x="10963440" y="956220"/>
                <a:ext cx="132840" cy="1677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29983FD-9FB0-4087-83ED-B67E5953805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959120" y="951900"/>
                  <a:ext cx="141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D495166-71AD-4C22-B740-20B2D3707234}"/>
                    </a:ext>
                  </a:extLst>
                </p14:cNvPr>
                <p14:cNvContentPartPr/>
                <p14:nvPr/>
              </p14:nvContentPartPr>
              <p14:xfrm>
                <a:off x="11115000" y="923100"/>
                <a:ext cx="239760" cy="145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D495166-71AD-4C22-B740-20B2D370723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110680" y="918780"/>
                  <a:ext cx="248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475D89E-4854-4D56-B6FC-580AFE0C49C1}"/>
                    </a:ext>
                  </a:extLst>
                </p14:cNvPr>
                <p14:cNvContentPartPr/>
                <p14:nvPr/>
              </p14:nvContentPartPr>
              <p14:xfrm>
                <a:off x="11380320" y="940380"/>
                <a:ext cx="83520" cy="644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475D89E-4854-4D56-B6FC-580AFE0C49C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376000" y="936060"/>
                  <a:ext cx="92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3273AEF-99C9-4E6F-AFE4-4BE09EC49ED6}"/>
                    </a:ext>
                  </a:extLst>
                </p14:cNvPr>
                <p14:cNvContentPartPr/>
                <p14:nvPr/>
              </p14:nvContentPartPr>
              <p14:xfrm>
                <a:off x="11481840" y="919860"/>
                <a:ext cx="78120" cy="54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3273AEF-99C9-4E6F-AFE4-4BE09EC49ED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77520" y="915540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8CBD5CD-BE42-4B35-8BE0-21ADEABB98F4}"/>
                    </a:ext>
                  </a:extLst>
                </p14:cNvPr>
                <p14:cNvContentPartPr/>
                <p14:nvPr/>
              </p14:nvContentPartPr>
              <p14:xfrm>
                <a:off x="11576520" y="795660"/>
                <a:ext cx="104760" cy="1476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8CBD5CD-BE42-4B35-8BE0-21ADEABB98F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572200" y="791340"/>
                  <a:ext cx="11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2B64E08-2069-4222-BF70-FE181C5D2B03}"/>
                    </a:ext>
                  </a:extLst>
                </p14:cNvPr>
                <p14:cNvContentPartPr/>
                <p14:nvPr/>
              </p14:nvContentPartPr>
              <p14:xfrm>
                <a:off x="11698920" y="769380"/>
                <a:ext cx="102960" cy="1641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2B64E08-2069-4222-BF70-FE181C5D2B0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694600" y="765060"/>
                  <a:ext cx="11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D3D52EA-EA85-4F06-B7FA-A8B152A1B1A2}"/>
                    </a:ext>
                  </a:extLst>
                </p14:cNvPr>
                <p14:cNvContentPartPr/>
                <p14:nvPr/>
              </p14:nvContentPartPr>
              <p14:xfrm>
                <a:off x="11814840" y="770460"/>
                <a:ext cx="142560" cy="1882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D3D52EA-EA85-4F06-B7FA-A8B152A1B1A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810520" y="766140"/>
                  <a:ext cx="151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61CC129-6D7D-477A-97BD-5330AF8041F7}"/>
                    </a:ext>
                  </a:extLst>
                </p14:cNvPr>
                <p14:cNvContentPartPr/>
                <p14:nvPr/>
              </p14:nvContentPartPr>
              <p14:xfrm>
                <a:off x="11776680" y="815100"/>
                <a:ext cx="38880" cy="72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61CC129-6D7D-477A-97BD-5330AF8041F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72360" y="810780"/>
                  <a:ext cx="47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8D9D16A-EB04-415B-BF97-4C53A5B7B0E5}"/>
                    </a:ext>
                  </a:extLst>
                </p14:cNvPr>
                <p14:cNvContentPartPr/>
                <p14:nvPr/>
              </p14:nvContentPartPr>
              <p14:xfrm>
                <a:off x="10160640" y="2579460"/>
                <a:ext cx="1711440" cy="95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8D9D16A-EB04-415B-BF97-4C53A5B7B0E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6320" y="2575140"/>
                  <a:ext cx="1720080" cy="10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50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A6F5F0E8-242D-4143-9A3F-F3C4E1B1CF5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F1FB77-C1EC-E2FD-2E96-75456B0FF2AA}"/>
              </a:ext>
            </a:extLst>
          </p:cNvPr>
          <p:cNvCxnSpPr>
            <a:cxnSpLocks/>
          </p:cNvCxnSpPr>
          <p:nvPr/>
        </p:nvCxnSpPr>
        <p:spPr>
          <a:xfrm>
            <a:off x="818021" y="3761735"/>
            <a:ext cx="22412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9A29C0E4-2E5D-EBAD-FCCD-2BD5285499D3}"/>
              </a:ext>
            </a:extLst>
          </p:cNvPr>
          <p:cNvCxnSpPr>
            <a:cxnSpLocks/>
          </p:cNvCxnSpPr>
          <p:nvPr/>
        </p:nvCxnSpPr>
        <p:spPr>
          <a:xfrm flipV="1">
            <a:off x="830406" y="1224344"/>
            <a:ext cx="0" cy="25373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7323F6D-05A6-CC58-D3EF-5959B7AC2BC8}"/>
                  </a:ext>
                </a:extLst>
              </p:cNvPr>
              <p:cNvSpPr/>
              <p:nvPr/>
            </p:nvSpPr>
            <p:spPr>
              <a:xfrm>
                <a:off x="12031" y="1405557"/>
                <a:ext cx="893503" cy="841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600" baseline="-25000" dirty="0"/>
                  <a:t>Umsatz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𝑝𝑦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400" baseline="-25000" dirty="0"/>
              </a:p>
              <a:p>
                <a:r>
                  <a:rPr lang="de-DE" sz="1600" baseline="-25000" dirty="0"/>
                  <a:t>Kosten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𝑟𝐾</m:t>
                      </m:r>
                    </m:oMath>
                  </m:oMathPara>
                </a14:m>
                <a:endParaRPr lang="de-DE" sz="1400" baseline="-250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7323F6D-05A6-CC58-D3EF-5959B7AC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" y="1405557"/>
                <a:ext cx="893503" cy="841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12C33BFF-5350-E70E-21BD-FABEDC12EC0E}"/>
              </a:ext>
            </a:extLst>
          </p:cNvPr>
          <p:cNvSpPr/>
          <p:nvPr/>
        </p:nvSpPr>
        <p:spPr>
          <a:xfrm>
            <a:off x="2560227" y="3761735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1919BEC2-669D-4D0B-80F3-A70B8BC85AF8}"/>
                  </a:ext>
                </a:extLst>
              </p:cNvPr>
              <p:cNvSpPr/>
              <p:nvPr/>
            </p:nvSpPr>
            <p:spPr>
              <a:xfrm>
                <a:off x="927986" y="644530"/>
                <a:ext cx="2673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𝑝𝑦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𝑖𝐾</m:t>
                      </m:r>
                    </m:oMath>
                  </m:oMathPara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1919BEC2-669D-4D0B-80F3-A70B8BC85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6" y="644530"/>
                <a:ext cx="267387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5F99F827-932E-4978-9973-360156300328}"/>
                  </a:ext>
                </a:extLst>
              </p:cNvPr>
              <p:cNvSpPr/>
              <p:nvPr/>
            </p:nvSpPr>
            <p:spPr>
              <a:xfrm>
                <a:off x="4909785" y="644530"/>
                <a:ext cx="2755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𝑝𝑦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5F99F827-932E-4978-9973-360156300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85" y="644530"/>
                <a:ext cx="275530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84163795-6F9C-4D54-974D-BDE669EFEF79}"/>
                  </a:ext>
                </a:extLst>
              </p:cNvPr>
              <p:cNvSpPr/>
              <p:nvPr/>
            </p:nvSpPr>
            <p:spPr>
              <a:xfrm>
                <a:off x="9381384" y="666587"/>
                <a:ext cx="1982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𝑝𝑦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84163795-6F9C-4D54-974D-BDE669EFE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384" y="666587"/>
                <a:ext cx="198259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0482EAC5-D11A-4D32-8E24-B12DD6B53C5A}"/>
              </a:ext>
            </a:extLst>
          </p:cNvPr>
          <p:cNvSpPr/>
          <p:nvPr/>
        </p:nvSpPr>
        <p:spPr>
          <a:xfrm>
            <a:off x="1456053" y="117210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Arbeitsnachfrage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6C5DB23-22EF-49BB-86C1-961381C2C7F8}"/>
              </a:ext>
            </a:extLst>
          </p:cNvPr>
          <p:cNvSpPr/>
          <p:nvPr/>
        </p:nvSpPr>
        <p:spPr>
          <a:xfrm>
            <a:off x="5242123" y="99633"/>
            <a:ext cx="175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Kapitalnachfrage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0EB885A-0C67-4330-9A25-FF65A4572D40}"/>
              </a:ext>
            </a:extLst>
          </p:cNvPr>
          <p:cNvSpPr/>
          <p:nvPr/>
        </p:nvSpPr>
        <p:spPr>
          <a:xfrm>
            <a:off x="9495806" y="117210"/>
            <a:ext cx="1493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Güterangebot</a:t>
            </a:r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2103F1E7-833D-42B0-86FB-62CFD1786C11}"/>
              </a:ext>
            </a:extLst>
          </p:cNvPr>
          <p:cNvCxnSpPr>
            <a:cxnSpLocks/>
          </p:cNvCxnSpPr>
          <p:nvPr/>
        </p:nvCxnSpPr>
        <p:spPr>
          <a:xfrm>
            <a:off x="4813109" y="3761735"/>
            <a:ext cx="32313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C5A64F14-F66D-4A6F-8764-ECFF86F396F5}"/>
              </a:ext>
            </a:extLst>
          </p:cNvPr>
          <p:cNvCxnSpPr>
            <a:cxnSpLocks/>
          </p:cNvCxnSpPr>
          <p:nvPr/>
        </p:nvCxnSpPr>
        <p:spPr>
          <a:xfrm flipV="1">
            <a:off x="4826851" y="1224344"/>
            <a:ext cx="12385" cy="2529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C03528DC-2710-4B75-8A82-374D50187C82}"/>
                  </a:ext>
                </a:extLst>
              </p:cNvPr>
              <p:cNvSpPr/>
              <p:nvPr/>
            </p:nvSpPr>
            <p:spPr>
              <a:xfrm>
                <a:off x="4020861" y="1405557"/>
                <a:ext cx="893503" cy="841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600" baseline="-25000" dirty="0"/>
                  <a:t>Umsatz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𝑝𝑦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400" baseline="-25000" dirty="0"/>
              </a:p>
              <a:p>
                <a:r>
                  <a:rPr lang="de-DE" sz="1600" baseline="-25000" dirty="0"/>
                  <a:t>Kosten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𝑟𝐾</m:t>
                      </m:r>
                    </m:oMath>
                  </m:oMathPara>
                </a14:m>
                <a:endParaRPr lang="de-DE" sz="1400" baseline="-25000" dirty="0"/>
              </a:p>
            </p:txBody>
          </p:sp>
        </mc:Choice>
        <mc:Fallback xmlns="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C03528DC-2710-4B75-8A82-374D50187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61" y="1405557"/>
                <a:ext cx="893503" cy="841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3776CB04-3787-4A8D-9C23-2C38BB4D5294}"/>
              </a:ext>
            </a:extLst>
          </p:cNvPr>
          <p:cNvSpPr/>
          <p:nvPr/>
        </p:nvSpPr>
        <p:spPr>
          <a:xfrm>
            <a:off x="7626124" y="376173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24" name="Straight Arrow Connector 9">
            <a:extLst>
              <a:ext uri="{FF2B5EF4-FFF2-40B4-BE49-F238E27FC236}">
                <a16:creationId xmlns:a16="http://schemas.microsoft.com/office/drawing/2014/main" id="{1AE91AA0-147F-4C9A-9DD1-DD7B5456EA1E}"/>
              </a:ext>
            </a:extLst>
          </p:cNvPr>
          <p:cNvCxnSpPr>
            <a:cxnSpLocks/>
          </p:cNvCxnSpPr>
          <p:nvPr/>
        </p:nvCxnSpPr>
        <p:spPr>
          <a:xfrm flipV="1">
            <a:off x="8745143" y="1256424"/>
            <a:ext cx="12385" cy="2529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6BFFFFB8-F6ED-4238-99AD-0C2A6E0DF26F}"/>
              </a:ext>
            </a:extLst>
          </p:cNvPr>
          <p:cNvCxnSpPr>
            <a:cxnSpLocks/>
          </p:cNvCxnSpPr>
          <p:nvPr/>
        </p:nvCxnSpPr>
        <p:spPr>
          <a:xfrm>
            <a:off x="8745143" y="3785655"/>
            <a:ext cx="32313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9EF8221-7F28-4E55-9489-E4F7ED38A02E}"/>
                  </a:ext>
                </a:extLst>
              </p:cNvPr>
              <p:cNvSpPr/>
              <p:nvPr/>
            </p:nvSpPr>
            <p:spPr>
              <a:xfrm>
                <a:off x="7903060" y="1413579"/>
                <a:ext cx="893503" cy="841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600" baseline="-25000" dirty="0"/>
                  <a:t>Umsatz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400" baseline="-25000" dirty="0"/>
              </a:p>
              <a:p>
                <a:r>
                  <a:rPr lang="de-DE" sz="1600" baseline="-25000" dirty="0"/>
                  <a:t>Kosten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baseline="-25000" dirty="0"/>
              </a:p>
            </p:txBody>
          </p:sp>
        </mc:Choice>
        <mc:Fallback xmlns="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9EF8221-7F28-4E55-9489-E4F7ED38A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60" y="1413579"/>
                <a:ext cx="893503" cy="841641"/>
              </a:xfrm>
              <a:prstGeom prst="rect">
                <a:avLst/>
              </a:prstGeom>
              <a:blipFill>
                <a:blip r:embed="rId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CA6E6C7A-11FA-49DD-9FBB-20C9BEAC7AA8}"/>
                  </a:ext>
                </a:extLst>
              </p:cNvPr>
              <p:cNvSpPr/>
              <p:nvPr/>
            </p:nvSpPr>
            <p:spPr>
              <a:xfrm>
                <a:off x="11454732" y="3753719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CA6E6C7A-11FA-49DD-9FBB-20C9BEAC7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732" y="3753719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7FC75B2-AA49-4E75-89BC-03C013B0D0B5}"/>
                  </a:ext>
                </a:extLst>
              </p14:cNvPr>
              <p14:cNvContentPartPr/>
              <p14:nvPr/>
            </p14:nvContentPartPr>
            <p14:xfrm>
              <a:off x="500400" y="786480"/>
              <a:ext cx="360" cy="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7FC75B2-AA49-4E75-89BC-03C013B0D0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6080" y="78216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B806092-B8A1-4274-A3DB-3B3753E1892F}"/>
              </a:ext>
            </a:extLst>
          </p:cNvPr>
          <p:cNvGrpSpPr/>
          <p:nvPr/>
        </p:nvGrpSpPr>
        <p:grpSpPr>
          <a:xfrm>
            <a:off x="2793240" y="364560"/>
            <a:ext cx="744480" cy="253800"/>
            <a:chOff x="2793240" y="364560"/>
            <a:chExt cx="7444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96D62FE-96CA-46AB-985D-D2EDFEB807FE}"/>
                    </a:ext>
                  </a:extLst>
                </p14:cNvPr>
                <p14:cNvContentPartPr/>
                <p14:nvPr/>
              </p14:nvContentPartPr>
              <p14:xfrm>
                <a:off x="2793240" y="571560"/>
                <a:ext cx="686520" cy="4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96D62FE-96CA-46AB-985D-D2EDFEB807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8920" y="567240"/>
                  <a:ext cx="695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06D171E-4613-4E97-868A-FCFD036D72C8}"/>
                    </a:ext>
                  </a:extLst>
                </p14:cNvPr>
                <p14:cNvContentPartPr/>
                <p14:nvPr/>
              </p14:nvContentPartPr>
              <p14:xfrm>
                <a:off x="3021840" y="409200"/>
                <a:ext cx="95760" cy="91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06D171E-4613-4E97-868A-FCFD036D72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17520" y="404880"/>
                  <a:ext cx="104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8870738-BD3F-42CE-924A-08A81F9D9415}"/>
                    </a:ext>
                  </a:extLst>
                </p14:cNvPr>
                <p14:cNvContentPartPr/>
                <p14:nvPr/>
              </p14:nvContentPartPr>
              <p14:xfrm>
                <a:off x="3088440" y="452400"/>
                <a:ext cx="66240" cy="28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8870738-BD3F-42CE-924A-08A81F9D9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4120" y="448080"/>
                  <a:ext cx="7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DF6DD18-69D2-4BEC-802B-3BF3FF3A91B0}"/>
                    </a:ext>
                  </a:extLst>
                </p14:cNvPr>
                <p14:cNvContentPartPr/>
                <p14:nvPr/>
              </p14:nvContentPartPr>
              <p14:xfrm>
                <a:off x="3162600" y="447000"/>
                <a:ext cx="60120" cy="60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DF6DD18-69D2-4BEC-802B-3BF3FF3A91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8280" y="442680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AFC200E-41A7-4766-BABB-9836DFF5F7FB}"/>
                    </a:ext>
                  </a:extLst>
                </p14:cNvPr>
                <p14:cNvContentPartPr/>
                <p14:nvPr/>
              </p14:nvContentPartPr>
              <p14:xfrm>
                <a:off x="3242880" y="430080"/>
                <a:ext cx="61200" cy="7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AFC200E-41A7-4766-BABB-9836DFF5F7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8560" y="425760"/>
                  <a:ext cx="69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932615-8B75-4CC9-95EF-9E57DACF69CB}"/>
                    </a:ext>
                  </a:extLst>
                </p14:cNvPr>
                <p14:cNvContentPartPr/>
                <p14:nvPr/>
              </p14:nvContentPartPr>
              <p14:xfrm>
                <a:off x="3308040" y="364560"/>
                <a:ext cx="229680" cy="11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932615-8B75-4CC9-95EF-9E57DACF69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3720" y="360240"/>
                  <a:ext cx="238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61E1C8D-A0A3-4D31-8793-036815CB10AB}"/>
                  </a:ext>
                </a:extLst>
              </p14:cNvPr>
              <p14:cNvContentPartPr/>
              <p14:nvPr/>
            </p14:nvContentPartPr>
            <p14:xfrm>
              <a:off x="2651760" y="955320"/>
              <a:ext cx="293760" cy="25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61E1C8D-A0A3-4D31-8793-036815CB10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7440" y="951000"/>
                <a:ext cx="302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02485D0-C95E-43DF-9118-0532D1A65B01}"/>
                  </a:ext>
                </a:extLst>
              </p14:cNvPr>
              <p14:cNvContentPartPr/>
              <p14:nvPr/>
            </p14:nvContentPartPr>
            <p14:xfrm>
              <a:off x="110880" y="1631760"/>
              <a:ext cx="445320" cy="471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02485D0-C95E-43DF-9118-0532D1A65B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560" y="1627440"/>
                <a:ext cx="453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EA7B1A6-7848-4BD7-8D41-8DB00DAB2F22}"/>
                  </a:ext>
                </a:extLst>
              </p14:cNvPr>
              <p14:cNvContentPartPr/>
              <p14:nvPr/>
            </p14:nvContentPartPr>
            <p14:xfrm>
              <a:off x="135000" y="2000040"/>
              <a:ext cx="321840" cy="244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EA7B1A6-7848-4BD7-8D41-8DB00DAB2F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0680" y="1995720"/>
                <a:ext cx="330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75A86D6-BD1F-416D-A1CC-A193EC193D0F}"/>
                  </a:ext>
                </a:extLst>
              </p14:cNvPr>
              <p14:cNvContentPartPr/>
              <p14:nvPr/>
            </p14:nvContentPartPr>
            <p14:xfrm>
              <a:off x="1924560" y="971160"/>
              <a:ext cx="412920" cy="403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75A86D6-BD1F-416D-A1CC-A193EC193D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0240" y="966840"/>
                <a:ext cx="4215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AE3542E-0BF3-4C1B-BDF1-F51A8576AB3C}"/>
              </a:ext>
            </a:extLst>
          </p:cNvPr>
          <p:cNvGrpSpPr/>
          <p:nvPr/>
        </p:nvGrpSpPr>
        <p:grpSpPr>
          <a:xfrm>
            <a:off x="1242360" y="414240"/>
            <a:ext cx="1090800" cy="362160"/>
            <a:chOff x="1242360" y="414240"/>
            <a:chExt cx="109080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7517C49-E973-46AA-A9FC-3DB665DF2DEE}"/>
                    </a:ext>
                  </a:extLst>
                </p14:cNvPr>
                <p14:cNvContentPartPr/>
                <p14:nvPr/>
              </p14:nvContentPartPr>
              <p14:xfrm>
                <a:off x="1839240" y="427920"/>
                <a:ext cx="227160" cy="117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7517C49-E973-46AA-A9FC-3DB665DF2D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34920" y="423600"/>
                  <a:ext cx="235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A0DD7E0-A73D-458F-A951-457D08573DE3}"/>
                    </a:ext>
                  </a:extLst>
                </p14:cNvPr>
                <p14:cNvContentPartPr/>
                <p14:nvPr/>
              </p14:nvContentPartPr>
              <p14:xfrm>
                <a:off x="2086200" y="453480"/>
                <a:ext cx="47520" cy="82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A0DD7E0-A73D-458F-A951-457D08573D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81880" y="449160"/>
                  <a:ext cx="56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CF21E61-EF52-42DC-B73D-042332B0E3A6}"/>
                    </a:ext>
                  </a:extLst>
                </p14:cNvPr>
                <p14:cNvContentPartPr/>
                <p14:nvPr/>
              </p14:nvContentPartPr>
              <p14:xfrm>
                <a:off x="2139480" y="471480"/>
                <a:ext cx="79920" cy="54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CF21E61-EF52-42DC-B73D-042332B0E3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35160" y="467160"/>
                  <a:ext cx="88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D36D5BF-561A-4158-9095-CA0C6290E379}"/>
                    </a:ext>
                  </a:extLst>
                </p14:cNvPr>
                <p14:cNvContentPartPr/>
                <p14:nvPr/>
              </p14:nvContentPartPr>
              <p14:xfrm>
                <a:off x="2221920" y="414240"/>
                <a:ext cx="111240" cy="9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D36D5BF-561A-4158-9095-CA0C6290E3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17600" y="409920"/>
                  <a:ext cx="119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BD84AB-244A-44AF-9C5C-9DF22B53B82F}"/>
                    </a:ext>
                  </a:extLst>
                </p14:cNvPr>
                <p14:cNvContentPartPr/>
                <p14:nvPr/>
              </p14:nvContentPartPr>
              <p14:xfrm>
                <a:off x="2189880" y="434400"/>
                <a:ext cx="104040" cy="12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BD84AB-244A-44AF-9C5C-9DF22B53B8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85560" y="430080"/>
                  <a:ext cx="11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8F7F54C-CF22-4E8D-9E0A-7BA1FFEE2BE3}"/>
                    </a:ext>
                  </a:extLst>
                </p14:cNvPr>
                <p14:cNvContentPartPr/>
                <p14:nvPr/>
              </p14:nvContentPartPr>
              <p14:xfrm>
                <a:off x="1242360" y="519360"/>
                <a:ext cx="774000" cy="228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8F7F54C-CF22-4E8D-9E0A-7BA1FFEE2B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8040" y="515040"/>
                  <a:ext cx="782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997A62-9A2D-43D0-AF23-A2A8412401DF}"/>
                    </a:ext>
                  </a:extLst>
                </p14:cNvPr>
                <p14:cNvContentPartPr/>
                <p14:nvPr/>
              </p14:nvContentPartPr>
              <p14:xfrm>
                <a:off x="1962720" y="679200"/>
                <a:ext cx="114480" cy="97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997A62-9A2D-43D0-AF23-A2A8412401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58400" y="674880"/>
                  <a:ext cx="12312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4DB8903-6137-405F-A8DA-ABB8282D6BB8}"/>
                  </a:ext>
                </a:extLst>
              </p14:cNvPr>
              <p14:cNvContentPartPr/>
              <p14:nvPr/>
            </p14:nvContentPartPr>
            <p14:xfrm>
              <a:off x="1777680" y="942360"/>
              <a:ext cx="129960" cy="266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4DB8903-6137-405F-A8DA-ABB8282D6B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73360" y="938040"/>
                <a:ext cx="138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8175FF3-B0D8-42DA-8381-B0FA4C5DC8EC}"/>
                  </a:ext>
                </a:extLst>
              </p14:cNvPr>
              <p14:cNvContentPartPr/>
              <p14:nvPr/>
            </p14:nvContentPartPr>
            <p14:xfrm>
              <a:off x="849240" y="2055480"/>
              <a:ext cx="2111400" cy="17110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8175FF3-B0D8-42DA-8381-B0FA4C5DC8E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4920" y="2051160"/>
                <a:ext cx="212004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E709E30-CF20-427A-AFE6-447421B44539}"/>
                  </a:ext>
                </a:extLst>
              </p14:cNvPr>
              <p14:cNvContentPartPr/>
              <p14:nvPr/>
            </p14:nvContentPartPr>
            <p14:xfrm>
              <a:off x="2515680" y="656160"/>
              <a:ext cx="1101600" cy="4251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E709E30-CF20-427A-AFE6-447421B44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360" y="651840"/>
                <a:ext cx="111024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7A337A1-D023-4579-B341-B5DA98B93519}"/>
              </a:ext>
            </a:extLst>
          </p:cNvPr>
          <p:cNvGrpSpPr/>
          <p:nvPr/>
        </p:nvGrpSpPr>
        <p:grpSpPr>
          <a:xfrm>
            <a:off x="3184920" y="619440"/>
            <a:ext cx="465120" cy="496440"/>
            <a:chOff x="3184920" y="619440"/>
            <a:chExt cx="4651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8460E53-AEF7-453D-9F4C-C13D373AAC4A}"/>
                    </a:ext>
                  </a:extLst>
                </p14:cNvPr>
                <p14:cNvContentPartPr/>
                <p14:nvPr/>
              </p14:nvContentPartPr>
              <p14:xfrm>
                <a:off x="3184920" y="619440"/>
                <a:ext cx="288720" cy="385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8460E53-AEF7-453D-9F4C-C13D373AAC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80600" y="615120"/>
                  <a:ext cx="297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28ED669-7202-49E2-BDC2-9A32090529F3}"/>
                    </a:ext>
                  </a:extLst>
                </p14:cNvPr>
                <p14:cNvContentPartPr/>
                <p14:nvPr/>
              </p14:nvContentPartPr>
              <p14:xfrm>
                <a:off x="3422520" y="1023000"/>
                <a:ext cx="36720" cy="92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28ED669-7202-49E2-BDC2-9A32090529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18200" y="1018680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29BA1C7-0984-42DA-836E-F0BE28C7423E}"/>
                    </a:ext>
                  </a:extLst>
                </p14:cNvPr>
                <p14:cNvContentPartPr/>
                <p14:nvPr/>
              </p14:nvContentPartPr>
              <p14:xfrm>
                <a:off x="3365640" y="980520"/>
                <a:ext cx="92880" cy="70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29BA1C7-0984-42DA-836E-F0BE28C742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61320" y="976200"/>
                  <a:ext cx="101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4F5542-D0ED-4A6B-B8EC-045ED9E3BDE5}"/>
                    </a:ext>
                  </a:extLst>
                </p14:cNvPr>
                <p14:cNvContentPartPr/>
                <p14:nvPr/>
              </p14:nvContentPartPr>
              <p14:xfrm>
                <a:off x="3391920" y="1019400"/>
                <a:ext cx="133920" cy="59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4F5542-D0ED-4A6B-B8EC-045ED9E3BD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7600" y="1015080"/>
                  <a:ext cx="142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9AF9284-AE4C-4B56-8553-D2D4D90B4B16}"/>
                    </a:ext>
                  </a:extLst>
                </p14:cNvPr>
                <p14:cNvContentPartPr/>
                <p14:nvPr/>
              </p14:nvContentPartPr>
              <p14:xfrm>
                <a:off x="3465720" y="960360"/>
                <a:ext cx="110160" cy="90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9AF9284-AE4C-4B56-8553-D2D4D90B4B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1400" y="956040"/>
                  <a:ext cx="118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68B94A-EE73-4D17-BA4E-6DA517F105EC}"/>
                    </a:ext>
                  </a:extLst>
                </p14:cNvPr>
                <p14:cNvContentPartPr/>
                <p14:nvPr/>
              </p14:nvContentPartPr>
              <p14:xfrm>
                <a:off x="3518640" y="974760"/>
                <a:ext cx="131400" cy="28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68B94A-EE73-4D17-BA4E-6DA517F105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14320" y="970440"/>
                  <a:ext cx="140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4A1D2A8-DB34-422D-990E-8CFEA845F3D9}"/>
              </a:ext>
            </a:extLst>
          </p:cNvPr>
          <p:cNvGrpSpPr/>
          <p:nvPr/>
        </p:nvGrpSpPr>
        <p:grpSpPr>
          <a:xfrm>
            <a:off x="808560" y="1423680"/>
            <a:ext cx="2890800" cy="2066400"/>
            <a:chOff x="808560" y="1423680"/>
            <a:chExt cx="2890800" cy="20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19F40BB-110E-42F4-BBB8-136680C6A2C3}"/>
                    </a:ext>
                  </a:extLst>
                </p14:cNvPr>
                <p14:cNvContentPartPr/>
                <p14:nvPr/>
              </p14:nvContentPartPr>
              <p14:xfrm>
                <a:off x="3063960" y="1876920"/>
                <a:ext cx="214200" cy="124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19F40BB-110E-42F4-BBB8-136680C6A2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59640" y="1872600"/>
                  <a:ext cx="222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1AB1C96-56BF-43DA-B8D4-30460DC90BE4}"/>
                    </a:ext>
                  </a:extLst>
                </p14:cNvPr>
                <p14:cNvContentPartPr/>
                <p14:nvPr/>
              </p14:nvContentPartPr>
              <p14:xfrm>
                <a:off x="3321360" y="1906800"/>
                <a:ext cx="64080" cy="6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1AB1C96-56BF-43DA-B8D4-30460DC90B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17040" y="1902480"/>
                  <a:ext cx="72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C28C885-2BE0-470D-BF69-25A1EF7F24A5}"/>
                    </a:ext>
                  </a:extLst>
                </p14:cNvPr>
                <p14:cNvContentPartPr/>
                <p14:nvPr/>
              </p14:nvContentPartPr>
              <p14:xfrm>
                <a:off x="3387240" y="1890240"/>
                <a:ext cx="83160" cy="59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C28C885-2BE0-470D-BF69-25A1EF7F24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2920" y="1885920"/>
                  <a:ext cx="9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D44768-C124-415C-A84B-47F46AB94D60}"/>
                    </a:ext>
                  </a:extLst>
                </p14:cNvPr>
                <p14:cNvContentPartPr/>
                <p14:nvPr/>
              </p14:nvContentPartPr>
              <p14:xfrm>
                <a:off x="3488400" y="1805280"/>
                <a:ext cx="123120" cy="150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D44768-C124-415C-A84B-47F46AB94D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4080" y="1800960"/>
                  <a:ext cx="131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8B97E1C-A7E7-41B1-85E5-46B7429D1101}"/>
                    </a:ext>
                  </a:extLst>
                </p14:cNvPr>
                <p14:cNvContentPartPr/>
                <p14:nvPr/>
              </p14:nvContentPartPr>
              <p14:xfrm>
                <a:off x="3429720" y="1821480"/>
                <a:ext cx="141120" cy="17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8B97E1C-A7E7-41B1-85E5-46B7429D11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5400" y="1817160"/>
                  <a:ext cx="149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FF3C201-7667-41F8-9164-38E02A4B7921}"/>
                    </a:ext>
                  </a:extLst>
                </p14:cNvPr>
                <p14:cNvContentPartPr/>
                <p14:nvPr/>
              </p14:nvContentPartPr>
              <p14:xfrm>
                <a:off x="808560" y="1758840"/>
                <a:ext cx="2357280" cy="173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FF3C201-7667-41F8-9164-38E02A4B79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240" y="1754520"/>
                  <a:ext cx="2365920" cy="17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7E80F06-158D-4CCC-AE27-93B92D3BF5F0}"/>
                    </a:ext>
                  </a:extLst>
                </p14:cNvPr>
                <p14:cNvContentPartPr/>
                <p14:nvPr/>
              </p14:nvContentPartPr>
              <p14:xfrm>
                <a:off x="3172320" y="1583520"/>
                <a:ext cx="119160" cy="86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7E80F06-158D-4CCC-AE27-93B92D3BF5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68000" y="1579200"/>
                  <a:ext cx="127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31CFC26-5C72-4DF3-9B45-6EE384721198}"/>
                    </a:ext>
                  </a:extLst>
                </p14:cNvPr>
                <p14:cNvContentPartPr/>
                <p14:nvPr/>
              </p14:nvContentPartPr>
              <p14:xfrm>
                <a:off x="3326040" y="1520520"/>
                <a:ext cx="68040" cy="95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31CFC26-5C72-4DF3-9B45-6EE3847211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1720" y="1516200"/>
                  <a:ext cx="76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205C8BC-AAD1-4C84-B6E4-8DBC842BED7E}"/>
                    </a:ext>
                  </a:extLst>
                </p14:cNvPr>
                <p14:cNvContentPartPr/>
                <p14:nvPr/>
              </p14:nvContentPartPr>
              <p14:xfrm>
                <a:off x="3452400" y="1527720"/>
                <a:ext cx="6480" cy="56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205C8BC-AAD1-4C84-B6E4-8DBC842BED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8080" y="1523400"/>
                  <a:ext cx="1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DFF0BAA-DB07-4751-95D8-3F81863C99D4}"/>
                    </a:ext>
                  </a:extLst>
                </p14:cNvPr>
                <p14:cNvContentPartPr/>
                <p14:nvPr/>
              </p14:nvContentPartPr>
              <p14:xfrm>
                <a:off x="3421080" y="1542480"/>
                <a:ext cx="93960" cy="10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DFF0BAA-DB07-4751-95D8-3F81863C99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16760" y="1538160"/>
                  <a:ext cx="102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CEB9939-8CDD-4EFB-82F1-C994822217A0}"/>
                    </a:ext>
                  </a:extLst>
                </p14:cNvPr>
                <p14:cNvContentPartPr/>
                <p14:nvPr/>
              </p14:nvContentPartPr>
              <p14:xfrm>
                <a:off x="3539520" y="1456080"/>
                <a:ext cx="16920" cy="105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CEB9939-8CDD-4EFB-82F1-C994822217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35200" y="1451760"/>
                  <a:ext cx="25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0DC4073-9CF9-4D24-BAEA-B82128E1F186}"/>
                    </a:ext>
                  </a:extLst>
                </p14:cNvPr>
                <p14:cNvContentPartPr/>
                <p14:nvPr/>
              </p14:nvContentPartPr>
              <p14:xfrm>
                <a:off x="3605040" y="1423680"/>
                <a:ext cx="94320" cy="133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0DC4073-9CF9-4D24-BAEA-B82128E1F1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0720" y="1419360"/>
                  <a:ext cx="102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48CCD0D-3ED1-420E-8E8C-C84B5C803045}"/>
                    </a:ext>
                  </a:extLst>
                </p14:cNvPr>
                <p14:cNvContentPartPr/>
                <p14:nvPr/>
              </p14:nvContentPartPr>
              <p14:xfrm>
                <a:off x="3656520" y="1500360"/>
                <a:ext cx="41760" cy="49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48CCD0D-3ED1-420E-8E8C-C84B5C8030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52200" y="1496040"/>
                  <a:ext cx="504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8BAC258-E85B-4556-9BE5-3570265E5904}"/>
                  </a:ext>
                </a:extLst>
              </p14:cNvPr>
              <p14:cNvContentPartPr/>
              <p14:nvPr/>
            </p14:nvContentPartPr>
            <p14:xfrm>
              <a:off x="979560" y="3339600"/>
              <a:ext cx="19080" cy="37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8BAC258-E85B-4556-9BE5-3570265E590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75240" y="3335280"/>
                <a:ext cx="27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8685EEE-01E4-4D6C-AD01-E29087A8C0FD}"/>
                  </a:ext>
                </a:extLst>
              </p14:cNvPr>
              <p14:cNvContentPartPr/>
              <p14:nvPr/>
            </p14:nvContentPartPr>
            <p14:xfrm>
              <a:off x="2628000" y="711240"/>
              <a:ext cx="217080" cy="2574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8685EEE-01E4-4D6C-AD01-E29087A8C0F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23680" y="706920"/>
                <a:ext cx="22572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10A79F7-2548-4486-9A0E-8D829D178DD7}"/>
              </a:ext>
            </a:extLst>
          </p:cNvPr>
          <p:cNvGrpSpPr/>
          <p:nvPr/>
        </p:nvGrpSpPr>
        <p:grpSpPr>
          <a:xfrm>
            <a:off x="618840" y="1859280"/>
            <a:ext cx="2084400" cy="2182680"/>
            <a:chOff x="618840" y="1859280"/>
            <a:chExt cx="2084400" cy="21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230626B-E756-4066-9F25-537F4C3C278C}"/>
                    </a:ext>
                  </a:extLst>
                </p14:cNvPr>
                <p14:cNvContentPartPr/>
                <p14:nvPr/>
              </p14:nvContentPartPr>
              <p14:xfrm>
                <a:off x="618840" y="3487920"/>
                <a:ext cx="12600" cy="39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230626B-E756-4066-9F25-537F4C3C27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4520" y="3483600"/>
                  <a:ext cx="2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5D0796-5AE8-489A-932D-BF7D12C2E52C}"/>
                    </a:ext>
                  </a:extLst>
                </p14:cNvPr>
                <p14:cNvContentPartPr/>
                <p14:nvPr/>
              </p14:nvContentPartPr>
              <p14:xfrm>
                <a:off x="659880" y="3439320"/>
                <a:ext cx="51120" cy="77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5D0796-5AE8-489A-932D-BF7D12C2E5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560" y="3435000"/>
                  <a:ext cx="59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D4C2FC3-7045-4803-9E69-45513F6927BD}"/>
                    </a:ext>
                  </a:extLst>
                </p14:cNvPr>
                <p14:cNvContentPartPr/>
                <p14:nvPr/>
              </p14:nvContentPartPr>
              <p14:xfrm>
                <a:off x="687600" y="3491880"/>
                <a:ext cx="50400" cy="22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D4C2FC3-7045-4803-9E69-45513F6927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3280" y="3487560"/>
                  <a:ext cx="59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0827F9F-2B02-47F0-A517-82977926F6E3}"/>
                    </a:ext>
                  </a:extLst>
                </p14:cNvPr>
                <p14:cNvContentPartPr/>
                <p14:nvPr/>
              </p14:nvContentPartPr>
              <p14:xfrm>
                <a:off x="771120" y="3076800"/>
                <a:ext cx="105120" cy="61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0827F9F-2B02-47F0-A517-82977926F6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6800" y="3072480"/>
                  <a:ext cx="11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EB22A1C-BEB7-4374-AE52-3EAE0ABF1F0C}"/>
                    </a:ext>
                  </a:extLst>
                </p14:cNvPr>
                <p14:cNvContentPartPr/>
                <p14:nvPr/>
              </p14:nvContentPartPr>
              <p14:xfrm>
                <a:off x="957960" y="2830200"/>
                <a:ext cx="300600" cy="19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EB22A1C-BEB7-4374-AE52-3EAE0ABF1F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3640" y="2825880"/>
                  <a:ext cx="309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BCC9820-AFB2-4B0D-840C-7C6074662061}"/>
                    </a:ext>
                  </a:extLst>
                </p14:cNvPr>
                <p14:cNvContentPartPr/>
                <p14:nvPr/>
              </p14:nvContentPartPr>
              <p14:xfrm>
                <a:off x="1305360" y="2677920"/>
                <a:ext cx="201600" cy="127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BCC9820-AFB2-4B0D-840C-7C60746620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01040" y="2673600"/>
                  <a:ext cx="210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93650C3-90E4-4AB9-9BAA-4C5959D815C3}"/>
                    </a:ext>
                  </a:extLst>
                </p14:cNvPr>
                <p14:cNvContentPartPr/>
                <p14:nvPr/>
              </p14:nvContentPartPr>
              <p14:xfrm>
                <a:off x="1606680" y="2421600"/>
                <a:ext cx="302760" cy="194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93650C3-90E4-4AB9-9BAA-4C5959D815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02360" y="2417280"/>
                  <a:ext cx="311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BC49FE9-0C7B-4EFB-AAA0-AA9F1408EBF9}"/>
                    </a:ext>
                  </a:extLst>
                </p14:cNvPr>
                <p14:cNvContentPartPr/>
                <p14:nvPr/>
              </p14:nvContentPartPr>
              <p14:xfrm>
                <a:off x="1830240" y="1950000"/>
                <a:ext cx="738360" cy="515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BC49FE9-0C7B-4EFB-AAA0-AA9F1408EB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5920" y="1945680"/>
                  <a:ext cx="747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6AF6E88-4581-41F4-8CBC-9345F9579D61}"/>
                    </a:ext>
                  </a:extLst>
                </p14:cNvPr>
                <p14:cNvContentPartPr/>
                <p14:nvPr/>
              </p14:nvContentPartPr>
              <p14:xfrm>
                <a:off x="2517120" y="1859280"/>
                <a:ext cx="186120" cy="130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6AF6E88-4581-41F4-8CBC-9345F9579D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12800" y="1854960"/>
                  <a:ext cx="19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D0DB91-BA4F-45B7-A5C6-162A42FF25D9}"/>
                    </a:ext>
                  </a:extLst>
                </p14:cNvPr>
                <p14:cNvContentPartPr/>
                <p14:nvPr/>
              </p14:nvContentPartPr>
              <p14:xfrm>
                <a:off x="1681560" y="2587200"/>
                <a:ext cx="6120" cy="61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D0DB91-BA4F-45B7-A5C6-162A42FF25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77240" y="2582880"/>
                  <a:ext cx="14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15BE5D8-0CCF-4C69-8B92-800CF080B7DA}"/>
                    </a:ext>
                  </a:extLst>
                </p14:cNvPr>
                <p14:cNvContentPartPr/>
                <p14:nvPr/>
              </p14:nvContentPartPr>
              <p14:xfrm>
                <a:off x="1685160" y="2666760"/>
                <a:ext cx="5400" cy="156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15BE5D8-0CCF-4C69-8B92-800CF080B7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80840" y="2662440"/>
                  <a:ext cx="1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541C3FB-5614-4FE7-AD57-3C61EFFC3067}"/>
                    </a:ext>
                  </a:extLst>
                </p14:cNvPr>
                <p14:cNvContentPartPr/>
                <p14:nvPr/>
              </p14:nvContentPartPr>
              <p14:xfrm>
                <a:off x="1681920" y="2882760"/>
                <a:ext cx="10800" cy="388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541C3FB-5614-4FE7-AD57-3C61EFFC30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77600" y="2878440"/>
                  <a:ext cx="19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07926B-8AC6-4FFD-86B7-DA7A2AA76A5A}"/>
                    </a:ext>
                  </a:extLst>
                </p14:cNvPr>
                <p14:cNvContentPartPr/>
                <p14:nvPr/>
              </p14:nvContentPartPr>
              <p14:xfrm>
                <a:off x="1644480" y="3299640"/>
                <a:ext cx="35640" cy="455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07926B-8AC6-4FFD-86B7-DA7A2AA76A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40160" y="3295320"/>
                  <a:ext cx="442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C7767AC-1394-496C-8EED-29CC88CAFB22}"/>
                    </a:ext>
                  </a:extLst>
                </p14:cNvPr>
                <p14:cNvContentPartPr/>
                <p14:nvPr/>
              </p14:nvContentPartPr>
              <p14:xfrm>
                <a:off x="1536840" y="3904080"/>
                <a:ext cx="103680" cy="112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C7767AC-1394-496C-8EED-29CC88CAFB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32520" y="3899760"/>
                  <a:ext cx="112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FCEDBEC-8B33-4C1E-A3E5-7B49E1BCA8C1}"/>
                    </a:ext>
                  </a:extLst>
                </p14:cNvPr>
                <p14:cNvContentPartPr/>
                <p14:nvPr/>
              </p14:nvContentPartPr>
              <p14:xfrm>
                <a:off x="1618920" y="3833160"/>
                <a:ext cx="53640" cy="60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FCEDBEC-8B33-4C1E-A3E5-7B49E1BCA8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14600" y="3828840"/>
                  <a:ext cx="62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3BCD066-7144-46D7-AEB9-C3091DB07204}"/>
                    </a:ext>
                  </a:extLst>
                </p14:cNvPr>
                <p14:cNvContentPartPr/>
                <p14:nvPr/>
              </p14:nvContentPartPr>
              <p14:xfrm>
                <a:off x="1610280" y="3832440"/>
                <a:ext cx="22680" cy="68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3BCD066-7144-46D7-AEB9-C3091DB072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05960" y="3828120"/>
                  <a:ext cx="31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51EC18-FD35-43BC-91DF-77490AEB7F57}"/>
                    </a:ext>
                  </a:extLst>
                </p14:cNvPr>
                <p14:cNvContentPartPr/>
                <p14:nvPr/>
              </p14:nvContentPartPr>
              <p14:xfrm>
                <a:off x="1591920" y="3854760"/>
                <a:ext cx="72360" cy="8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51EC18-FD35-43BC-91DF-77490AEB7F5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7600" y="3850440"/>
                  <a:ext cx="81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357CDFC-55A0-449D-89D8-915D57553BD3}"/>
                    </a:ext>
                  </a:extLst>
                </p14:cNvPr>
                <p14:cNvContentPartPr/>
                <p14:nvPr/>
              </p14:nvContentPartPr>
              <p14:xfrm>
                <a:off x="1719000" y="3850440"/>
                <a:ext cx="68400" cy="161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357CDFC-55A0-449D-89D8-915D57553B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4680" y="3846120"/>
                  <a:ext cx="77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51603B3-8F3C-4DAC-9C08-B1237292E923}"/>
                    </a:ext>
                  </a:extLst>
                </p14:cNvPr>
                <p14:cNvContentPartPr/>
                <p14:nvPr/>
              </p14:nvContentPartPr>
              <p14:xfrm>
                <a:off x="1828080" y="3916680"/>
                <a:ext cx="115200" cy="57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51603B3-8F3C-4DAC-9C08-B1237292E9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23760" y="3912360"/>
                  <a:ext cx="123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0A51CD7-F390-4B06-B44A-3E9C70626236}"/>
                    </a:ext>
                  </a:extLst>
                </p14:cNvPr>
                <p14:cNvContentPartPr/>
                <p14:nvPr/>
              </p14:nvContentPartPr>
              <p14:xfrm>
                <a:off x="1962360" y="3855480"/>
                <a:ext cx="72720" cy="186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0A51CD7-F390-4B06-B44A-3E9C706262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58040" y="3851160"/>
                  <a:ext cx="8136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E068B48-4A18-43DD-A4F9-AACAFC9BEA25}"/>
                  </a:ext>
                </a:extLst>
              </p14:cNvPr>
              <p14:cNvContentPartPr/>
              <p14:nvPr/>
            </p14:nvContentPartPr>
            <p14:xfrm>
              <a:off x="5374800" y="452400"/>
              <a:ext cx="1496520" cy="45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E068B48-4A18-43DD-A4F9-AACAFC9BEA2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70480" y="448080"/>
                <a:ext cx="1505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58C78F3-C487-472D-9C83-7B3381E459FF}"/>
                  </a:ext>
                </a:extLst>
              </p14:cNvPr>
              <p14:cNvContentPartPr/>
              <p14:nvPr/>
            </p14:nvContentPartPr>
            <p14:xfrm>
              <a:off x="5941800" y="957480"/>
              <a:ext cx="465120" cy="378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58C78F3-C487-472D-9C83-7B3381E459F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37480" y="953160"/>
                <a:ext cx="473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36C67FA-0D8A-4316-BE6C-887B02C4B55F}"/>
                  </a:ext>
                </a:extLst>
              </p14:cNvPr>
              <p14:cNvContentPartPr/>
              <p14:nvPr/>
            </p14:nvContentPartPr>
            <p14:xfrm>
              <a:off x="6708960" y="978360"/>
              <a:ext cx="875520" cy="367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36C67FA-0D8A-4316-BE6C-887B02C4B55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704640" y="974040"/>
                <a:ext cx="884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47CA353-54E1-464D-BD32-1BA17938B776}"/>
                  </a:ext>
                </a:extLst>
              </p14:cNvPr>
              <p14:cNvContentPartPr/>
              <p14:nvPr/>
            </p14:nvContentPartPr>
            <p14:xfrm>
              <a:off x="7224120" y="660840"/>
              <a:ext cx="355680" cy="3855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47CA353-54E1-464D-BD32-1BA17938B77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19800" y="656520"/>
                <a:ext cx="3643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7BE54D1-E3B1-4633-9456-96FA8F923DA4}"/>
                  </a:ext>
                </a:extLst>
              </p14:cNvPr>
              <p14:cNvContentPartPr/>
              <p14:nvPr/>
            </p14:nvContentPartPr>
            <p14:xfrm>
              <a:off x="10192680" y="1007160"/>
              <a:ext cx="285480" cy="194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7BE54D1-E3B1-4633-9456-96FA8F923DA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188360" y="1002840"/>
                <a:ext cx="2941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47DE00C-3CC0-405F-ABC6-0D1A924A5180}"/>
                  </a:ext>
                </a:extLst>
              </p14:cNvPr>
              <p14:cNvContentPartPr/>
              <p14:nvPr/>
            </p14:nvContentPartPr>
            <p14:xfrm>
              <a:off x="10780920" y="990960"/>
              <a:ext cx="487800" cy="273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47DE00C-3CC0-405F-ABC6-0D1A924A51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776600" y="986640"/>
                <a:ext cx="496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F466778-6143-42EE-AD10-8166D5A93C85}"/>
              </a:ext>
            </a:extLst>
          </p:cNvPr>
          <p:cNvGrpSpPr/>
          <p:nvPr/>
        </p:nvGrpSpPr>
        <p:grpSpPr>
          <a:xfrm>
            <a:off x="36000" y="133080"/>
            <a:ext cx="887400" cy="795600"/>
            <a:chOff x="36000" y="133080"/>
            <a:chExt cx="887400" cy="79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1DBED4-8EA7-4F4A-B07F-ABBFD3A989FE}"/>
                    </a:ext>
                  </a:extLst>
                </p14:cNvPr>
                <p14:cNvContentPartPr/>
                <p14:nvPr/>
              </p14:nvContentPartPr>
              <p14:xfrm>
                <a:off x="221400" y="276360"/>
                <a:ext cx="119520" cy="15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1DBED4-8EA7-4F4A-B07F-ABBFD3A989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7080" y="272040"/>
                  <a:ext cx="128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49E96FC-ECE7-4D11-B11B-549DFB5566E0}"/>
                    </a:ext>
                  </a:extLst>
                </p14:cNvPr>
                <p14:cNvContentPartPr/>
                <p14:nvPr/>
              </p14:nvContentPartPr>
              <p14:xfrm>
                <a:off x="372600" y="299040"/>
                <a:ext cx="96120" cy="8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49E96FC-ECE7-4D11-B11B-549DFB5566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280" y="294720"/>
                  <a:ext cx="104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FFF770-089B-48DD-A3AF-24F83F9836EC}"/>
                    </a:ext>
                  </a:extLst>
                </p14:cNvPr>
                <p14:cNvContentPartPr/>
                <p14:nvPr/>
              </p14:nvContentPartPr>
              <p14:xfrm>
                <a:off x="447480" y="304080"/>
                <a:ext cx="58320" cy="80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FFF770-089B-48DD-A3AF-24F83F9836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160" y="299760"/>
                  <a:ext cx="66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13F7959-A0CC-40FA-B720-745091F64307}"/>
                    </a:ext>
                  </a:extLst>
                </p14:cNvPr>
                <p14:cNvContentPartPr/>
                <p14:nvPr/>
              </p14:nvContentPartPr>
              <p14:xfrm>
                <a:off x="538920" y="250440"/>
                <a:ext cx="79200" cy="99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13F7959-A0CC-40FA-B720-745091F643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4600" y="246120"/>
                  <a:ext cx="87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817E119-EE9C-4BB2-B676-D699456564C7}"/>
                    </a:ext>
                  </a:extLst>
                </p14:cNvPr>
                <p14:cNvContentPartPr/>
                <p14:nvPr/>
              </p14:nvContentPartPr>
              <p14:xfrm>
                <a:off x="569880" y="240720"/>
                <a:ext cx="125640" cy="118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817E119-EE9C-4BB2-B676-D699456564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5560" y="236400"/>
                  <a:ext cx="134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674B6E7-CD7B-4BB9-AADC-0ABEB1437A00}"/>
                    </a:ext>
                  </a:extLst>
                </p14:cNvPr>
                <p14:cNvContentPartPr/>
                <p14:nvPr/>
              </p14:nvContentPartPr>
              <p14:xfrm>
                <a:off x="741600" y="328200"/>
                <a:ext cx="17280" cy="10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674B6E7-CD7B-4BB9-AADC-0ABEB1437A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7280" y="323880"/>
                  <a:ext cx="25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8FC28F-5BF9-4844-8FC1-C2E7DA6898A0}"/>
                    </a:ext>
                  </a:extLst>
                </p14:cNvPr>
                <p14:cNvContentPartPr/>
                <p14:nvPr/>
              </p14:nvContentPartPr>
              <p14:xfrm>
                <a:off x="197280" y="513240"/>
                <a:ext cx="89640" cy="175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8FC28F-5BF9-4844-8FC1-C2E7DA6898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960" y="508920"/>
                  <a:ext cx="98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63550E7-93D7-41E1-B941-35C00C07B8F6}"/>
                    </a:ext>
                  </a:extLst>
                </p14:cNvPr>
                <p14:cNvContentPartPr/>
                <p14:nvPr/>
              </p14:nvContentPartPr>
              <p14:xfrm>
                <a:off x="320760" y="578040"/>
                <a:ext cx="66960" cy="75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63550E7-93D7-41E1-B941-35C00C07B8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6440" y="573720"/>
                  <a:ext cx="75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87E70AB-8134-45BA-936F-9F0D8322A854}"/>
                    </a:ext>
                  </a:extLst>
                </p14:cNvPr>
                <p14:cNvContentPartPr/>
                <p14:nvPr/>
              </p14:nvContentPartPr>
              <p14:xfrm>
                <a:off x="383400" y="562560"/>
                <a:ext cx="54000" cy="51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87E70AB-8134-45BA-936F-9F0D8322A8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080" y="558240"/>
                  <a:ext cx="62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86C7CCD-B9B5-442F-8F27-1F016F5B2B79}"/>
                    </a:ext>
                  </a:extLst>
                </p14:cNvPr>
                <p14:cNvContentPartPr/>
                <p14:nvPr/>
              </p14:nvContentPartPr>
              <p14:xfrm>
                <a:off x="447840" y="457800"/>
                <a:ext cx="104400" cy="148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86C7CCD-B9B5-442F-8F27-1F016F5B2B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3520" y="453480"/>
                  <a:ext cx="113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8B0C3C7-443B-4694-B175-05A87070A812}"/>
                    </a:ext>
                  </a:extLst>
                </p14:cNvPr>
                <p14:cNvContentPartPr/>
                <p14:nvPr/>
              </p14:nvContentPartPr>
              <p14:xfrm>
                <a:off x="626760" y="425760"/>
                <a:ext cx="197280" cy="169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8B0C3C7-443B-4694-B175-05A87070A8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2440" y="421440"/>
                  <a:ext cx="20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27C3606-97C4-4A5B-81A1-16E89DE7E3A0}"/>
                    </a:ext>
                  </a:extLst>
                </p14:cNvPr>
                <p14:cNvContentPartPr/>
                <p14:nvPr/>
              </p14:nvContentPartPr>
              <p14:xfrm>
                <a:off x="804600" y="398400"/>
                <a:ext cx="89640" cy="103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27C3606-97C4-4A5B-81A1-16E89DE7E3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0280" y="394080"/>
                  <a:ext cx="9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752AA0E-AE39-47EA-B2AB-C63AFCE70730}"/>
                    </a:ext>
                  </a:extLst>
                </p14:cNvPr>
                <p14:cNvContentPartPr/>
                <p14:nvPr/>
              </p14:nvContentPartPr>
              <p14:xfrm>
                <a:off x="36000" y="133080"/>
                <a:ext cx="887400" cy="795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752AA0E-AE39-47EA-B2AB-C63AFCE707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680" y="128760"/>
                  <a:ext cx="896040" cy="80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0853F433-2005-4118-B4AC-3319A1CE42D9}"/>
              </a:ext>
            </a:extLst>
          </p:cNvPr>
          <p:cNvGrpSpPr/>
          <p:nvPr/>
        </p:nvGrpSpPr>
        <p:grpSpPr>
          <a:xfrm>
            <a:off x="4549320" y="1381560"/>
            <a:ext cx="7284240" cy="2762640"/>
            <a:chOff x="4549320" y="1381560"/>
            <a:chExt cx="7284240" cy="27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0F051FC-2A0F-449C-AA09-2D7FF2506DA9}"/>
                    </a:ext>
                  </a:extLst>
                </p14:cNvPr>
                <p14:cNvContentPartPr/>
                <p14:nvPr/>
              </p14:nvContentPartPr>
              <p14:xfrm>
                <a:off x="8760240" y="1755240"/>
                <a:ext cx="2173680" cy="2025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0F051FC-2A0F-449C-AA09-2D7FF2506D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55920" y="1750920"/>
                  <a:ext cx="2182320" cy="20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299A809-EC15-47D5-852D-FB430146FD70}"/>
                    </a:ext>
                  </a:extLst>
                </p14:cNvPr>
                <p14:cNvContentPartPr/>
                <p14:nvPr/>
              </p14:nvContentPartPr>
              <p14:xfrm>
                <a:off x="11034000" y="1624920"/>
                <a:ext cx="256680" cy="101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299A809-EC15-47D5-852D-FB430146FD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29680" y="1620600"/>
                  <a:ext cx="265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76B0EB2-B564-4D89-BB97-EA13B3416739}"/>
                    </a:ext>
                  </a:extLst>
                </p14:cNvPr>
                <p14:cNvContentPartPr/>
                <p14:nvPr/>
              </p14:nvContentPartPr>
              <p14:xfrm>
                <a:off x="11307600" y="1647600"/>
                <a:ext cx="68760" cy="66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76B0EB2-B564-4D89-BB97-EA13B34167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03280" y="1643280"/>
                  <a:ext cx="77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F0E4BEA-9B57-4716-8F97-84E424F24E73}"/>
                    </a:ext>
                  </a:extLst>
                </p14:cNvPr>
                <p14:cNvContentPartPr/>
                <p14:nvPr/>
              </p14:nvContentPartPr>
              <p14:xfrm>
                <a:off x="11387520" y="1651200"/>
                <a:ext cx="99000" cy="55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F0E4BEA-9B57-4716-8F97-84E424F24E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83200" y="1646880"/>
                  <a:ext cx="10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722C78-98AC-4FF7-9526-3D308D606305}"/>
                    </a:ext>
                  </a:extLst>
                </p14:cNvPr>
                <p14:cNvContentPartPr/>
                <p14:nvPr/>
              </p14:nvContentPartPr>
              <p14:xfrm>
                <a:off x="11486880" y="1576320"/>
                <a:ext cx="114120" cy="133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722C78-98AC-4FF7-9526-3D308D6063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82560" y="1572000"/>
                  <a:ext cx="12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AADDFC-4D8D-4609-BA11-C513967869B7}"/>
                    </a:ext>
                  </a:extLst>
                </p14:cNvPr>
                <p14:cNvContentPartPr/>
                <p14:nvPr/>
              </p14:nvContentPartPr>
              <p14:xfrm>
                <a:off x="11464920" y="1609800"/>
                <a:ext cx="93960" cy="7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AADDFC-4D8D-4609-BA11-C513967869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60600" y="1605480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CD4538A-2FB8-4D9C-974E-846C0C2EC896}"/>
                    </a:ext>
                  </a:extLst>
                </p14:cNvPr>
                <p14:cNvContentPartPr/>
                <p14:nvPr/>
              </p14:nvContentPartPr>
              <p14:xfrm>
                <a:off x="11482920" y="4023600"/>
                <a:ext cx="350640" cy="120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CD4538A-2FB8-4D9C-974E-846C0C2EC8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78600" y="4019280"/>
                  <a:ext cx="35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FD068B0-07B7-47F0-9169-1115E27C4274}"/>
                    </a:ext>
                  </a:extLst>
                </p14:cNvPr>
                <p14:cNvContentPartPr/>
                <p14:nvPr/>
              </p14:nvContentPartPr>
              <p14:xfrm>
                <a:off x="4849920" y="2208480"/>
                <a:ext cx="2746080" cy="1540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FD068B0-07B7-47F0-9169-1115E27C42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45600" y="2204160"/>
                  <a:ext cx="2754720" cy="15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40FFF25-A3C3-45C9-8812-150B23ACBE2A}"/>
                    </a:ext>
                  </a:extLst>
                </p14:cNvPr>
                <p14:cNvContentPartPr/>
                <p14:nvPr/>
              </p14:nvContentPartPr>
              <p14:xfrm>
                <a:off x="7708320" y="2141520"/>
                <a:ext cx="213840" cy="84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40FFF25-A3C3-45C9-8812-150B23ACBE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04000" y="2137200"/>
                  <a:ext cx="222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2655A06-EDDE-4D69-ADBB-DE78FEB88D5A}"/>
                    </a:ext>
                  </a:extLst>
                </p14:cNvPr>
                <p14:cNvContentPartPr/>
                <p14:nvPr/>
              </p14:nvContentPartPr>
              <p14:xfrm>
                <a:off x="7948440" y="2166000"/>
                <a:ext cx="65160" cy="55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2655A06-EDDE-4D69-ADBB-DE78FEB88D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44120" y="2161680"/>
                  <a:ext cx="7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EB65B78-7845-4933-8A6A-981D94F78530}"/>
                    </a:ext>
                  </a:extLst>
                </p14:cNvPr>
                <p14:cNvContentPartPr/>
                <p14:nvPr/>
              </p14:nvContentPartPr>
              <p14:xfrm>
                <a:off x="7999560" y="2177880"/>
                <a:ext cx="81000" cy="37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EB65B78-7845-4933-8A6A-981D94F785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95240" y="2173560"/>
                  <a:ext cx="8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0775F16-856C-49AF-8E86-BDB0B872E2A2}"/>
                    </a:ext>
                  </a:extLst>
                </p14:cNvPr>
                <p14:cNvContentPartPr/>
                <p14:nvPr/>
              </p14:nvContentPartPr>
              <p14:xfrm>
                <a:off x="8075160" y="2088600"/>
                <a:ext cx="81720" cy="141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0775F16-856C-49AF-8E86-BDB0B872E2A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70840" y="2084280"/>
                  <a:ext cx="90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695C1BF-96B8-494E-8BA1-F809E83B72EE}"/>
                    </a:ext>
                  </a:extLst>
                </p14:cNvPr>
                <p14:cNvContentPartPr/>
                <p14:nvPr/>
              </p14:nvContentPartPr>
              <p14:xfrm>
                <a:off x="8043120" y="2131800"/>
                <a:ext cx="99000" cy="7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695C1BF-96B8-494E-8BA1-F809E83B72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38800" y="2127480"/>
                  <a:ext cx="10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3E1727A-6BAC-4527-8895-92ED24F26603}"/>
                    </a:ext>
                  </a:extLst>
                </p14:cNvPr>
                <p14:cNvContentPartPr/>
                <p14:nvPr/>
              </p14:nvContentPartPr>
              <p14:xfrm>
                <a:off x="4822560" y="1844880"/>
                <a:ext cx="2446560" cy="1728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3E1727A-6BAC-4527-8895-92ED24F266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18240" y="1840560"/>
                  <a:ext cx="2455200" cy="17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DD705F-925B-40E4-AA79-223610A70834}"/>
                    </a:ext>
                  </a:extLst>
                </p14:cNvPr>
                <p14:cNvContentPartPr/>
                <p14:nvPr/>
              </p14:nvContentPartPr>
              <p14:xfrm>
                <a:off x="7327080" y="1635000"/>
                <a:ext cx="99720" cy="101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DD705F-925B-40E4-AA79-223610A708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22760" y="1630680"/>
                  <a:ext cx="108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F5ADDAB-16B4-4B91-B6BB-FD16674E6DCE}"/>
                    </a:ext>
                  </a:extLst>
                </p14:cNvPr>
                <p14:cNvContentPartPr/>
                <p14:nvPr/>
              </p14:nvContentPartPr>
              <p14:xfrm>
                <a:off x="7389360" y="1689000"/>
                <a:ext cx="43560" cy="34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F5ADDAB-16B4-4B91-B6BB-FD16674E6D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85040" y="1684680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CDE44E2-40C7-45D6-B113-89A4627E87A0}"/>
                    </a:ext>
                  </a:extLst>
                </p14:cNvPr>
                <p14:cNvContentPartPr/>
                <p14:nvPr/>
              </p14:nvContentPartPr>
              <p14:xfrm>
                <a:off x="7453080" y="1650840"/>
                <a:ext cx="42840" cy="53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CDE44E2-40C7-45D6-B113-89A4627E87A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48760" y="1646520"/>
                  <a:ext cx="51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819CC81-B6C9-45EF-A8D3-4A23FF4C4385}"/>
                    </a:ext>
                  </a:extLst>
                </p14:cNvPr>
                <p14:cNvContentPartPr/>
                <p14:nvPr/>
              </p14:nvContentPartPr>
              <p14:xfrm>
                <a:off x="7493400" y="1640040"/>
                <a:ext cx="61200" cy="69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819CC81-B6C9-45EF-A8D3-4A23FF4C43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89080" y="1635720"/>
                  <a:ext cx="69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905DEDA-36B7-4914-A63F-522D109AD2F5}"/>
                    </a:ext>
                  </a:extLst>
                </p14:cNvPr>
                <p14:cNvContentPartPr/>
                <p14:nvPr/>
              </p14:nvContentPartPr>
              <p14:xfrm>
                <a:off x="7572960" y="1570200"/>
                <a:ext cx="149760" cy="110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905DEDA-36B7-4914-A63F-522D109AD2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68640" y="1565880"/>
                  <a:ext cx="15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599D560-3B7F-4003-8B17-6C1D2161DADB}"/>
                    </a:ext>
                  </a:extLst>
                </p14:cNvPr>
                <p14:cNvContentPartPr/>
                <p14:nvPr/>
              </p14:nvContentPartPr>
              <p14:xfrm>
                <a:off x="4549320" y="3536160"/>
                <a:ext cx="112680" cy="75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599D560-3B7F-4003-8B17-6C1D2161DAD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45000" y="3531840"/>
                  <a:ext cx="121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18981BA-D12F-4195-B080-66C7802063AF}"/>
                    </a:ext>
                  </a:extLst>
                </p14:cNvPr>
                <p14:cNvContentPartPr/>
                <p14:nvPr/>
              </p14:nvContentPartPr>
              <p14:xfrm>
                <a:off x="4685040" y="3496200"/>
                <a:ext cx="76680" cy="100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18981BA-D12F-4195-B080-66C7802063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80720" y="3491880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F337105-B698-4540-A888-28783C5C2B8F}"/>
                    </a:ext>
                  </a:extLst>
                </p14:cNvPr>
                <p14:cNvContentPartPr/>
                <p14:nvPr/>
              </p14:nvContentPartPr>
              <p14:xfrm>
                <a:off x="4838760" y="3156720"/>
                <a:ext cx="190080" cy="136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F337105-B698-4540-A888-28783C5C2B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34440" y="3152400"/>
                  <a:ext cx="198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D929805-D982-428F-AFAB-E2873EF58520}"/>
                    </a:ext>
                  </a:extLst>
                </p14:cNvPr>
                <p14:cNvContentPartPr/>
                <p14:nvPr/>
              </p14:nvContentPartPr>
              <p14:xfrm>
                <a:off x="5086080" y="2938200"/>
                <a:ext cx="275760" cy="185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D929805-D982-428F-AFAB-E2873EF585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81760" y="2933880"/>
                  <a:ext cx="284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8C45280-02D8-4553-B152-2D3B7173EA2A}"/>
                    </a:ext>
                  </a:extLst>
                </p14:cNvPr>
                <p14:cNvContentPartPr/>
                <p14:nvPr/>
              </p14:nvContentPartPr>
              <p14:xfrm>
                <a:off x="5421240" y="2735520"/>
                <a:ext cx="267840" cy="158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8C45280-02D8-4553-B152-2D3B7173EA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16920" y="2731200"/>
                  <a:ext cx="27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8F6E679-670A-40D9-BEB8-9E25DE2859DE}"/>
                    </a:ext>
                  </a:extLst>
                </p14:cNvPr>
                <p14:cNvContentPartPr/>
                <p14:nvPr/>
              </p14:nvContentPartPr>
              <p14:xfrm>
                <a:off x="5740200" y="2516280"/>
                <a:ext cx="291600" cy="191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8F6E679-670A-40D9-BEB8-9E25DE2859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35880" y="2511960"/>
                  <a:ext cx="300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C970C8-BDE3-4C56-BDE6-CD513858966C}"/>
                    </a:ext>
                  </a:extLst>
                </p14:cNvPr>
                <p14:cNvContentPartPr/>
                <p14:nvPr/>
              </p14:nvContentPartPr>
              <p14:xfrm>
                <a:off x="6138000" y="2163480"/>
                <a:ext cx="400320" cy="280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C970C8-BDE3-4C56-BDE6-CD51385896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33680" y="2159160"/>
                  <a:ext cx="40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54325FA-2D63-4CA9-BAC4-29D8A079458E}"/>
                    </a:ext>
                  </a:extLst>
                </p14:cNvPr>
                <p14:cNvContentPartPr/>
                <p14:nvPr/>
              </p14:nvContentPartPr>
              <p14:xfrm>
                <a:off x="6570000" y="2074920"/>
                <a:ext cx="77040" cy="65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54325FA-2D63-4CA9-BAC4-29D8A079458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65680" y="2070600"/>
                  <a:ext cx="85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05E71B6-15B7-400F-B188-180F3AE1AC6F}"/>
                    </a:ext>
                  </a:extLst>
                </p14:cNvPr>
                <p14:cNvContentPartPr/>
                <p14:nvPr/>
              </p14:nvContentPartPr>
              <p14:xfrm>
                <a:off x="5667840" y="2738400"/>
                <a:ext cx="76320" cy="1037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05E71B6-15B7-400F-B188-180F3AE1AC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63520" y="2734080"/>
                  <a:ext cx="8496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E92DED8-2EA8-4DD7-888A-AE56F7DB4AB9}"/>
                    </a:ext>
                  </a:extLst>
                </p14:cNvPr>
                <p14:cNvContentPartPr/>
                <p14:nvPr/>
              </p14:nvContentPartPr>
              <p14:xfrm>
                <a:off x="5525640" y="3872040"/>
                <a:ext cx="94680" cy="133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E92DED8-2EA8-4DD7-888A-AE56F7DB4A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21320" y="3867720"/>
                  <a:ext cx="103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20E5731-F2E6-462F-B163-A9FCEB856CF5}"/>
                    </a:ext>
                  </a:extLst>
                </p14:cNvPr>
                <p14:cNvContentPartPr/>
                <p14:nvPr/>
              </p14:nvContentPartPr>
              <p14:xfrm>
                <a:off x="5579640" y="3929280"/>
                <a:ext cx="63720" cy="64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20E5731-F2E6-462F-B163-A9FCEB856C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75320" y="3924960"/>
                  <a:ext cx="72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56905FA-0F3B-42AD-B6C4-F134825AA30B}"/>
                    </a:ext>
                  </a:extLst>
                </p14:cNvPr>
                <p14:cNvContentPartPr/>
                <p14:nvPr/>
              </p14:nvContentPartPr>
              <p14:xfrm>
                <a:off x="5661000" y="3867000"/>
                <a:ext cx="61920" cy="149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56905FA-0F3B-42AD-B6C4-F134825AA3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56680" y="3862680"/>
                  <a:ext cx="70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6FE91C4-6B41-4F92-B27B-7016987AD426}"/>
                    </a:ext>
                  </a:extLst>
                </p14:cNvPr>
                <p14:cNvContentPartPr/>
                <p14:nvPr/>
              </p14:nvContentPartPr>
              <p14:xfrm>
                <a:off x="5774400" y="3922440"/>
                <a:ext cx="24480" cy="57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6FE91C4-6B41-4F92-B27B-7016987AD4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70080" y="3918120"/>
                  <a:ext cx="33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6B1F61D-993D-40D3-8A98-8D2C3DD6AD8A}"/>
                    </a:ext>
                  </a:extLst>
                </p14:cNvPr>
                <p14:cNvContentPartPr/>
                <p14:nvPr/>
              </p14:nvContentPartPr>
              <p14:xfrm>
                <a:off x="5774760" y="3867000"/>
                <a:ext cx="4320" cy="2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6B1F61D-993D-40D3-8A98-8D2C3DD6AD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70440" y="3862680"/>
                  <a:ext cx="12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63779D0-592F-4CCA-9A94-E687614CA56C}"/>
                    </a:ext>
                  </a:extLst>
                </p14:cNvPr>
                <p14:cNvContentPartPr/>
                <p14:nvPr/>
              </p14:nvContentPartPr>
              <p14:xfrm>
                <a:off x="5806080" y="3884280"/>
                <a:ext cx="47160" cy="111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63779D0-592F-4CCA-9A94-E687614CA5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01760" y="3879960"/>
                  <a:ext cx="55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19E10FD-B553-4602-B7AB-FADE5B5746BC}"/>
                    </a:ext>
                  </a:extLst>
                </p14:cNvPr>
                <p14:cNvContentPartPr/>
                <p14:nvPr/>
              </p14:nvContentPartPr>
              <p14:xfrm>
                <a:off x="5603760" y="3822720"/>
                <a:ext cx="118080" cy="69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19E10FD-B553-4602-B7AB-FADE5B5746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99440" y="3818400"/>
                  <a:ext cx="126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1AC8261-C457-4AEF-82E9-21CBDC71BB03}"/>
                    </a:ext>
                  </a:extLst>
                </p14:cNvPr>
                <p14:cNvContentPartPr/>
                <p14:nvPr/>
              </p14:nvContentPartPr>
              <p14:xfrm>
                <a:off x="8658000" y="3469560"/>
                <a:ext cx="182880" cy="37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1AC8261-C457-4AEF-82E9-21CBDC71BB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53680" y="3465240"/>
                  <a:ext cx="191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EF1337-4719-475D-AA76-00D86E7B96BC}"/>
                    </a:ext>
                  </a:extLst>
                </p14:cNvPr>
                <p14:cNvContentPartPr/>
                <p14:nvPr/>
              </p14:nvContentPartPr>
              <p14:xfrm>
                <a:off x="8405640" y="3453360"/>
                <a:ext cx="17640" cy="95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EF1337-4719-475D-AA76-00D86E7B96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01320" y="3449040"/>
                  <a:ext cx="2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B6ED216-E0FD-4D29-BD25-97B400FD1788}"/>
                    </a:ext>
                  </a:extLst>
                </p14:cNvPr>
                <p14:cNvContentPartPr/>
                <p14:nvPr/>
              </p14:nvContentPartPr>
              <p14:xfrm>
                <a:off x="8350560" y="3446880"/>
                <a:ext cx="93960" cy="18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B6ED216-E0FD-4D29-BD25-97B400FD17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46240" y="3442560"/>
                  <a:ext cx="102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228407A-EE7C-46DC-BF3C-BD225DF3496A}"/>
                    </a:ext>
                  </a:extLst>
                </p14:cNvPr>
                <p14:cNvContentPartPr/>
                <p14:nvPr/>
              </p14:nvContentPartPr>
              <p14:xfrm>
                <a:off x="8358480" y="3487560"/>
                <a:ext cx="115200" cy="39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228407A-EE7C-46DC-BF3C-BD225DF349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54160" y="3483240"/>
                  <a:ext cx="123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A6EB0E4-5F1C-40C5-B036-D028B585CFB7}"/>
                    </a:ext>
                  </a:extLst>
                </p14:cNvPr>
                <p14:cNvContentPartPr/>
                <p14:nvPr/>
              </p14:nvContentPartPr>
              <p14:xfrm>
                <a:off x="8480520" y="3440040"/>
                <a:ext cx="69840" cy="78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A6EB0E4-5F1C-40C5-B036-D028B585CF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76200" y="3435720"/>
                  <a:ext cx="78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A521777-1D07-4DAB-8DFD-680FF66B1DB2}"/>
                    </a:ext>
                  </a:extLst>
                </p14:cNvPr>
                <p14:cNvContentPartPr/>
                <p14:nvPr/>
              </p14:nvContentPartPr>
              <p14:xfrm>
                <a:off x="8513280" y="3483600"/>
                <a:ext cx="54360" cy="29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A521777-1D07-4DAB-8DFD-680FF66B1D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08960" y="3479280"/>
                  <a:ext cx="63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A45694D-D3D8-4EB3-9933-D1926113014F}"/>
                    </a:ext>
                  </a:extLst>
                </p14:cNvPr>
                <p14:cNvContentPartPr/>
                <p14:nvPr/>
              </p14:nvContentPartPr>
              <p14:xfrm>
                <a:off x="8392320" y="3590880"/>
                <a:ext cx="84240" cy="82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A45694D-D3D8-4EB3-9933-D192611301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88000" y="3586560"/>
                  <a:ext cx="92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C164C94-9378-46B9-91C8-94FCE11964A9}"/>
                    </a:ext>
                  </a:extLst>
                </p14:cNvPr>
                <p14:cNvContentPartPr/>
                <p14:nvPr/>
              </p14:nvContentPartPr>
              <p14:xfrm>
                <a:off x="8437320" y="3635520"/>
                <a:ext cx="75240" cy="41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C164C94-9378-46B9-91C8-94FCE11964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33000" y="3631200"/>
                  <a:ext cx="83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CF7129E-0AD8-45E1-B46C-4D6D46E8DA87}"/>
                    </a:ext>
                  </a:extLst>
                </p14:cNvPr>
                <p14:cNvContentPartPr/>
                <p14:nvPr/>
              </p14:nvContentPartPr>
              <p14:xfrm>
                <a:off x="8532000" y="3614280"/>
                <a:ext cx="58320" cy="64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CF7129E-0AD8-45E1-B46C-4D6D46E8DA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27680" y="3609960"/>
                  <a:ext cx="66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AADF66-CE3A-4882-996A-4382EFDCBB64}"/>
                    </a:ext>
                  </a:extLst>
                </p14:cNvPr>
                <p14:cNvContentPartPr/>
                <p14:nvPr/>
              </p14:nvContentPartPr>
              <p14:xfrm>
                <a:off x="8583120" y="3559560"/>
                <a:ext cx="60480" cy="111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AADF66-CE3A-4882-996A-4382EFDCBB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78800" y="3555240"/>
                  <a:ext cx="69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C3891D4-ABCE-4932-8949-F67193CA9F6D}"/>
                    </a:ext>
                  </a:extLst>
                </p14:cNvPr>
                <p14:cNvContentPartPr/>
                <p14:nvPr/>
              </p14:nvContentPartPr>
              <p14:xfrm>
                <a:off x="8617680" y="3625440"/>
                <a:ext cx="85320" cy="42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C3891D4-ABCE-4932-8949-F67193CA9F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13360" y="3621120"/>
                  <a:ext cx="93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B3EAFA3-B2D6-4EC1-AA0A-64A80FDE98FC}"/>
                    </a:ext>
                  </a:extLst>
                </p14:cNvPr>
                <p14:cNvContentPartPr/>
                <p14:nvPr/>
              </p14:nvContentPartPr>
              <p14:xfrm>
                <a:off x="8710200" y="3426720"/>
                <a:ext cx="477360" cy="78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B3EAFA3-B2D6-4EC1-AA0A-64A80FDE98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05880" y="3422400"/>
                  <a:ext cx="48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BF94785-4C1D-4EDE-890A-54CB7DFA4E38}"/>
                    </a:ext>
                  </a:extLst>
                </p14:cNvPr>
                <p14:cNvContentPartPr/>
                <p14:nvPr/>
              </p14:nvContentPartPr>
              <p14:xfrm>
                <a:off x="9154080" y="1753080"/>
                <a:ext cx="1513080" cy="1682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BF94785-4C1D-4EDE-890A-54CB7DFA4E3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49760" y="1748760"/>
                  <a:ext cx="1521720" cy="16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5C13CE5-F21A-4522-9FFD-F3362C20F36D}"/>
                    </a:ext>
                  </a:extLst>
                </p14:cNvPr>
                <p14:cNvContentPartPr/>
                <p14:nvPr/>
              </p14:nvContentPartPr>
              <p14:xfrm>
                <a:off x="10528560" y="1426200"/>
                <a:ext cx="114120" cy="120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5C13CE5-F21A-4522-9FFD-F3362C20F36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24240" y="1421880"/>
                  <a:ext cx="12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A4D0F70-C050-4E99-9161-E8A93C84CF02}"/>
                    </a:ext>
                  </a:extLst>
                </p14:cNvPr>
                <p14:cNvContentPartPr/>
                <p14:nvPr/>
              </p14:nvContentPartPr>
              <p14:xfrm>
                <a:off x="10593000" y="1494600"/>
                <a:ext cx="44280" cy="38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A4D0F70-C050-4E99-9161-E8A93C84CF0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88680" y="1490280"/>
                  <a:ext cx="5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51E7CA5-6550-4F8D-8C09-383C58B800D8}"/>
                    </a:ext>
                  </a:extLst>
                </p14:cNvPr>
                <p14:cNvContentPartPr/>
                <p14:nvPr/>
              </p14:nvContentPartPr>
              <p14:xfrm>
                <a:off x="10675080" y="1475880"/>
                <a:ext cx="39960" cy="48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51E7CA5-6550-4F8D-8C09-383C58B800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70760" y="1471560"/>
                  <a:ext cx="48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1DF514-DE1D-4BA0-8BBA-F49F7A620AD9}"/>
                    </a:ext>
                  </a:extLst>
                </p14:cNvPr>
                <p14:cNvContentPartPr/>
                <p14:nvPr/>
              </p14:nvContentPartPr>
              <p14:xfrm>
                <a:off x="10729440" y="1458240"/>
                <a:ext cx="64800" cy="74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1DF514-DE1D-4BA0-8BBA-F49F7A620AD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25120" y="1453920"/>
                  <a:ext cx="7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334C939-380E-4BC7-A007-40DEF6A7A548}"/>
                    </a:ext>
                  </a:extLst>
                </p14:cNvPr>
                <p14:cNvContentPartPr/>
                <p14:nvPr/>
              </p14:nvContentPartPr>
              <p14:xfrm>
                <a:off x="10811160" y="1381560"/>
                <a:ext cx="186120" cy="128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334C939-380E-4BC7-A007-40DEF6A7A5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6840" y="1377240"/>
                  <a:ext cx="194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C49E245-70CA-464F-BB64-8CEA498181AA}"/>
                    </a:ext>
                  </a:extLst>
                </p14:cNvPr>
                <p14:cNvContentPartPr/>
                <p14:nvPr/>
              </p14:nvContentPartPr>
              <p14:xfrm>
                <a:off x="9111960" y="3432480"/>
                <a:ext cx="80640" cy="20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C49E245-70CA-464F-BB64-8CEA498181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07640" y="3428160"/>
                  <a:ext cx="892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B6BAFF2E-80F6-46D1-972C-90E63D92BA10}"/>
              </a:ext>
            </a:extLst>
          </p:cNvPr>
          <p:cNvGrpSpPr/>
          <p:nvPr/>
        </p:nvGrpSpPr>
        <p:grpSpPr>
          <a:xfrm>
            <a:off x="9539280" y="2602320"/>
            <a:ext cx="1009440" cy="1147320"/>
            <a:chOff x="9539280" y="2602320"/>
            <a:chExt cx="1009440" cy="11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8C63F9F-EA50-4A5B-AF9C-84B7545A08E7}"/>
                    </a:ext>
                  </a:extLst>
                </p14:cNvPr>
                <p14:cNvContentPartPr/>
                <p14:nvPr/>
              </p14:nvContentPartPr>
              <p14:xfrm>
                <a:off x="9539280" y="3324480"/>
                <a:ext cx="122760" cy="84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8C63F9F-EA50-4A5B-AF9C-84B7545A08E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34960" y="3320160"/>
                  <a:ext cx="131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F0D03E2-ECBF-4C28-86B0-BB65A346E102}"/>
                    </a:ext>
                  </a:extLst>
                </p14:cNvPr>
                <p14:cNvContentPartPr/>
                <p14:nvPr/>
              </p14:nvContentPartPr>
              <p14:xfrm>
                <a:off x="9707400" y="2602320"/>
                <a:ext cx="841320" cy="684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F0D03E2-ECBF-4C28-86B0-BB65A346E1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03080" y="2598000"/>
                  <a:ext cx="84996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FA17A1-5F2D-41F4-8803-6FC202FBDC59}"/>
                    </a:ext>
                  </a:extLst>
                </p14:cNvPr>
                <p14:cNvContentPartPr/>
                <p14:nvPr/>
              </p14:nvContentPartPr>
              <p14:xfrm>
                <a:off x="9842760" y="2753880"/>
                <a:ext cx="17280" cy="132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FA17A1-5F2D-41F4-8803-6FC202FBDC5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38440" y="2749560"/>
                  <a:ext cx="25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5EB47E8-C677-49D1-BB60-9C69A6F6DC59}"/>
                    </a:ext>
                  </a:extLst>
                </p14:cNvPr>
                <p14:cNvContentPartPr/>
                <p14:nvPr/>
              </p14:nvContentPartPr>
              <p14:xfrm>
                <a:off x="9837360" y="3059880"/>
                <a:ext cx="17640" cy="234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5EB47E8-C677-49D1-BB60-9C69A6F6DC5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33040" y="3055560"/>
                  <a:ext cx="2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930D88-CE73-4081-9119-0BF7B0E17022}"/>
                    </a:ext>
                  </a:extLst>
                </p14:cNvPr>
                <p14:cNvContentPartPr/>
                <p14:nvPr/>
              </p14:nvContentPartPr>
              <p14:xfrm>
                <a:off x="9820080" y="3424200"/>
                <a:ext cx="4680" cy="62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930D88-CE73-4081-9119-0BF7B0E170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15760" y="3419880"/>
                  <a:ext cx="13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B70C04C-D02D-4895-94C3-DF11B0299452}"/>
                    </a:ext>
                  </a:extLst>
                </p14:cNvPr>
                <p14:cNvContentPartPr/>
                <p14:nvPr/>
              </p14:nvContentPartPr>
              <p14:xfrm>
                <a:off x="9801360" y="3580080"/>
                <a:ext cx="10800" cy="169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B70C04C-D02D-4895-94C3-DF11B02994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97040" y="3575760"/>
                  <a:ext cx="194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EC644B6F-3152-413B-B843-628BBB337DBD}"/>
              </a:ext>
            </a:extLst>
          </p:cNvPr>
          <p:cNvGrpSpPr/>
          <p:nvPr/>
        </p:nvGrpSpPr>
        <p:grpSpPr>
          <a:xfrm>
            <a:off x="9658080" y="3853680"/>
            <a:ext cx="448920" cy="200160"/>
            <a:chOff x="9658080" y="3853680"/>
            <a:chExt cx="44892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C527C9F-E9C1-4912-8D48-FBE3C4795670}"/>
                    </a:ext>
                  </a:extLst>
                </p14:cNvPr>
                <p14:cNvContentPartPr/>
                <p14:nvPr/>
              </p14:nvContentPartPr>
              <p14:xfrm>
                <a:off x="9658080" y="3915240"/>
                <a:ext cx="71280" cy="716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C527C9F-E9C1-4912-8D48-FBE3C47956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53760" y="3910920"/>
                  <a:ext cx="79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0C459C9-C2C6-42DA-A4CC-2946C435496C}"/>
                    </a:ext>
                  </a:extLst>
                </p14:cNvPr>
                <p14:cNvContentPartPr/>
                <p14:nvPr/>
              </p14:nvContentPartPr>
              <p14:xfrm>
                <a:off x="9699480" y="3911280"/>
                <a:ext cx="50400" cy="142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0C459C9-C2C6-42DA-A4CC-2946C435496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95160" y="3906960"/>
                  <a:ext cx="5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43AA777-CF50-4F68-867D-1A024A18774E}"/>
                    </a:ext>
                  </a:extLst>
                </p14:cNvPr>
                <p14:cNvContentPartPr/>
                <p14:nvPr/>
              </p14:nvContentPartPr>
              <p14:xfrm>
                <a:off x="9760320" y="3853680"/>
                <a:ext cx="73080" cy="82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43AA777-CF50-4F68-867D-1A024A18774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56000" y="3849360"/>
                  <a:ext cx="81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69539A9-369B-420D-A661-3D0AEA9E7FE0}"/>
                    </a:ext>
                  </a:extLst>
                </p14:cNvPr>
                <p14:cNvContentPartPr/>
                <p14:nvPr/>
              </p14:nvContentPartPr>
              <p14:xfrm>
                <a:off x="9860400" y="3862680"/>
                <a:ext cx="55800" cy="135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69539A9-369B-420D-A661-3D0AEA9E7FE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56080" y="3858360"/>
                  <a:ext cx="64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E4FA671-2685-4136-878F-2DE9B5BBE84F}"/>
                    </a:ext>
                  </a:extLst>
                </p14:cNvPr>
                <p14:cNvContentPartPr/>
                <p14:nvPr/>
              </p14:nvContentPartPr>
              <p14:xfrm>
                <a:off x="9947880" y="3910920"/>
                <a:ext cx="32760" cy="124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E4FA671-2685-4136-878F-2DE9B5BBE8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43560" y="3906600"/>
                  <a:ext cx="41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61607B8-0A33-4D47-AE2D-81AFC97EFD0A}"/>
                    </a:ext>
                  </a:extLst>
                </p14:cNvPr>
                <p14:cNvContentPartPr/>
                <p14:nvPr/>
              </p14:nvContentPartPr>
              <p14:xfrm>
                <a:off x="9946440" y="3912000"/>
                <a:ext cx="96840" cy="53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61607B8-0A33-4D47-AE2D-81AFC97EFD0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42120" y="3907680"/>
                  <a:ext cx="105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6FBD8DF-0D2C-46AF-96B4-C998ADB2E14A}"/>
                    </a:ext>
                  </a:extLst>
                </p14:cNvPr>
                <p14:cNvContentPartPr/>
                <p14:nvPr/>
              </p14:nvContentPartPr>
              <p14:xfrm>
                <a:off x="10029600" y="3865200"/>
                <a:ext cx="77400" cy="171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6FBD8DF-0D2C-46AF-96B4-C998ADB2E1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25280" y="3860880"/>
                  <a:ext cx="860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69B073B8-4E90-4E9C-85C8-6555E18B384C}"/>
                  </a:ext>
                </a:extLst>
              </p14:cNvPr>
              <p14:cNvContentPartPr/>
              <p14:nvPr/>
            </p14:nvContentPartPr>
            <p14:xfrm>
              <a:off x="2223720" y="1181400"/>
              <a:ext cx="14760" cy="64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69B073B8-4E90-4E9C-85C8-6555E18B384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219400" y="1177080"/>
                <a:ext cx="2340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2159E302-4971-4D5D-9580-F02C8329150D}"/>
              </a:ext>
            </a:extLst>
          </p:cNvPr>
          <p:cNvGrpSpPr/>
          <p:nvPr/>
        </p:nvGrpSpPr>
        <p:grpSpPr>
          <a:xfrm>
            <a:off x="5639760" y="1223160"/>
            <a:ext cx="197280" cy="217440"/>
            <a:chOff x="5639760" y="1223160"/>
            <a:chExt cx="19728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16123E2-CA13-4BB2-8CFB-206CD44FE96A}"/>
                    </a:ext>
                  </a:extLst>
                </p14:cNvPr>
                <p14:cNvContentPartPr/>
                <p14:nvPr/>
              </p14:nvContentPartPr>
              <p14:xfrm>
                <a:off x="5639760" y="1352400"/>
                <a:ext cx="68040" cy="87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16123E2-CA13-4BB2-8CFB-206CD44FE96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35440" y="1348080"/>
                  <a:ext cx="76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AE61AE9-AB8C-41E3-ABA6-82C84D85CA4D}"/>
                    </a:ext>
                  </a:extLst>
                </p14:cNvPr>
                <p14:cNvContentPartPr/>
                <p14:nvPr/>
              </p14:nvContentPartPr>
              <p14:xfrm>
                <a:off x="5680800" y="1254120"/>
                <a:ext cx="11160" cy="8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AE61AE9-AB8C-41E3-ABA6-82C84D85CA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76480" y="1249800"/>
                  <a:ext cx="19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94EE923-7CD1-441E-B049-B0D9A5011C62}"/>
                    </a:ext>
                  </a:extLst>
                </p14:cNvPr>
                <p14:cNvContentPartPr/>
                <p14:nvPr/>
              </p14:nvContentPartPr>
              <p14:xfrm>
                <a:off x="5769000" y="1304520"/>
                <a:ext cx="27360" cy="136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94EE923-7CD1-441E-B049-B0D9A5011C6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64680" y="1300200"/>
                  <a:ext cx="36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0AF4CED-90B3-4B9D-8764-A62932B0923C}"/>
                    </a:ext>
                  </a:extLst>
                </p14:cNvPr>
                <p14:cNvContentPartPr/>
                <p14:nvPr/>
              </p14:nvContentPartPr>
              <p14:xfrm>
                <a:off x="5724360" y="1223160"/>
                <a:ext cx="112680" cy="83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0AF4CED-90B3-4B9D-8764-A62932B092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20040" y="1218840"/>
                  <a:ext cx="1213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91777C7-365F-4A86-B32E-CBDB5744BAEE}"/>
                  </a:ext>
                </a:extLst>
              </p14:cNvPr>
              <p14:cNvContentPartPr/>
              <p14:nvPr/>
            </p14:nvContentPartPr>
            <p14:xfrm>
              <a:off x="3149640" y="1502160"/>
              <a:ext cx="137160" cy="2282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91777C7-365F-4A86-B32E-CBDB5744BAE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145320" y="1497840"/>
                <a:ext cx="1458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5613A529-B6B3-477B-BF86-DE2341703647}"/>
              </a:ext>
            </a:extLst>
          </p:cNvPr>
          <p:cNvGrpSpPr/>
          <p:nvPr/>
        </p:nvGrpSpPr>
        <p:grpSpPr>
          <a:xfrm>
            <a:off x="7635240" y="1437360"/>
            <a:ext cx="95040" cy="55800"/>
            <a:chOff x="7635240" y="1437360"/>
            <a:chExt cx="95040" cy="5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5ECF1BD-87C2-46D4-9BBB-47B8C196DAAB}"/>
                    </a:ext>
                  </a:extLst>
                </p14:cNvPr>
                <p14:cNvContentPartPr/>
                <p14:nvPr/>
              </p14:nvContentPartPr>
              <p14:xfrm>
                <a:off x="7635240" y="1437360"/>
                <a:ext cx="93240" cy="33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5ECF1BD-87C2-46D4-9BBB-47B8C196DAA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30920" y="1433040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E82CD2C-56A2-4F49-9AB5-F6AB05B26C93}"/>
                    </a:ext>
                  </a:extLst>
                </p14:cNvPr>
                <p14:cNvContentPartPr/>
                <p14:nvPr/>
              </p14:nvContentPartPr>
              <p14:xfrm>
                <a:off x="7651800" y="1468320"/>
                <a:ext cx="78480" cy="24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E82CD2C-56A2-4F49-9AB5-F6AB05B26C9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47480" y="1464000"/>
                  <a:ext cx="871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41580F13-E588-4BBB-91A4-E04E910BBF2E}"/>
              </a:ext>
            </a:extLst>
          </p:cNvPr>
          <p:cNvGrpSpPr/>
          <p:nvPr/>
        </p:nvGrpSpPr>
        <p:grpSpPr>
          <a:xfrm>
            <a:off x="7713360" y="1079880"/>
            <a:ext cx="417600" cy="235440"/>
            <a:chOff x="7713360" y="1079880"/>
            <a:chExt cx="41760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60148B0-769E-4EAB-9DD0-D6931B6E60C8}"/>
                    </a:ext>
                  </a:extLst>
                </p14:cNvPr>
                <p14:cNvContentPartPr/>
                <p14:nvPr/>
              </p14:nvContentPartPr>
              <p14:xfrm>
                <a:off x="7713360" y="1245840"/>
                <a:ext cx="81360" cy="69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60148B0-769E-4EAB-9DD0-D6931B6E60C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09040" y="1241520"/>
                  <a:ext cx="90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0ED2856-779E-49EA-A564-7D05109AC0CF}"/>
                    </a:ext>
                  </a:extLst>
                </p14:cNvPr>
                <p14:cNvContentPartPr/>
                <p14:nvPr/>
              </p14:nvContentPartPr>
              <p14:xfrm>
                <a:off x="7834680" y="1182120"/>
                <a:ext cx="63720" cy="101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0ED2856-779E-49EA-A564-7D05109AC0C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30360" y="1177800"/>
                  <a:ext cx="7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FDC7749-F800-4217-9804-175C0C578E54}"/>
                    </a:ext>
                  </a:extLst>
                </p14:cNvPr>
                <p14:cNvContentPartPr/>
                <p14:nvPr/>
              </p14:nvContentPartPr>
              <p14:xfrm>
                <a:off x="7923240" y="1196520"/>
                <a:ext cx="20160" cy="63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FDC7749-F800-4217-9804-175C0C578E5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18920" y="1192200"/>
                  <a:ext cx="2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732EA52-6A04-49E0-9B35-54F9072853C2}"/>
                    </a:ext>
                  </a:extLst>
                </p14:cNvPr>
                <p14:cNvContentPartPr/>
                <p14:nvPr/>
              </p14:nvContentPartPr>
              <p14:xfrm>
                <a:off x="7909200" y="1215600"/>
                <a:ext cx="49320" cy="208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732EA52-6A04-49E0-9B35-54F9072853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04880" y="1211280"/>
                  <a:ext cx="5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F6ADA5D-35D0-4C37-BEE1-9D9A07FB2FE4}"/>
                    </a:ext>
                  </a:extLst>
                </p14:cNvPr>
                <p14:cNvContentPartPr/>
                <p14:nvPr/>
              </p14:nvContentPartPr>
              <p14:xfrm>
                <a:off x="7978680" y="1107960"/>
                <a:ext cx="31680" cy="119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F6ADA5D-35D0-4C37-BEE1-9D9A07FB2F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74360" y="1103640"/>
                  <a:ext cx="40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B7EDDFC-C5EB-40C8-9054-3B78F26C9A32}"/>
                    </a:ext>
                  </a:extLst>
                </p14:cNvPr>
                <p14:cNvContentPartPr/>
                <p14:nvPr/>
              </p14:nvContentPartPr>
              <p14:xfrm>
                <a:off x="8037000" y="1083840"/>
                <a:ext cx="93960" cy="117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B7EDDFC-C5EB-40C8-9054-3B78F26C9A3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32680" y="1079520"/>
                  <a:ext cx="102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34D0362-77BB-4BBB-BFB5-E561849CAAEF}"/>
                    </a:ext>
                  </a:extLst>
                </p14:cNvPr>
                <p14:cNvContentPartPr/>
                <p14:nvPr/>
              </p14:nvContentPartPr>
              <p14:xfrm>
                <a:off x="8090280" y="1157280"/>
                <a:ext cx="25560" cy="28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34D0362-77BB-4BBB-BFB5-E561849CAA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85960" y="1152960"/>
                  <a:ext cx="34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D049918-C712-423B-999E-754ED82480F9}"/>
                    </a:ext>
                  </a:extLst>
                </p14:cNvPr>
                <p14:cNvContentPartPr/>
                <p14:nvPr/>
              </p14:nvContentPartPr>
              <p14:xfrm>
                <a:off x="7943040" y="1079880"/>
                <a:ext cx="98640" cy="186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D049918-C712-423B-999E-754ED82480F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38720" y="1075560"/>
                  <a:ext cx="1072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A0496095-3573-4DF5-8C0A-C7A67942193D}"/>
              </a:ext>
            </a:extLst>
          </p:cNvPr>
          <p:cNvGrpSpPr/>
          <p:nvPr/>
        </p:nvGrpSpPr>
        <p:grpSpPr>
          <a:xfrm>
            <a:off x="839880" y="1133880"/>
            <a:ext cx="2247840" cy="2307960"/>
            <a:chOff x="839880" y="1133880"/>
            <a:chExt cx="2247840" cy="23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4CF13D7-FE0E-4DCF-A204-9B61C6BABD4B}"/>
                    </a:ext>
                  </a:extLst>
                </p14:cNvPr>
                <p14:cNvContentPartPr/>
                <p14:nvPr/>
              </p14:nvContentPartPr>
              <p14:xfrm>
                <a:off x="1837800" y="1260960"/>
                <a:ext cx="157680" cy="109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4CF13D7-FE0E-4DCF-A204-9B61C6BABD4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33480" y="1256640"/>
                  <a:ext cx="166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8CBCCE4-C0F4-4622-86F8-51500DE6DE14}"/>
                    </a:ext>
                  </a:extLst>
                </p14:cNvPr>
                <p14:cNvContentPartPr/>
                <p14:nvPr/>
              </p14:nvContentPartPr>
              <p14:xfrm>
                <a:off x="2055240" y="1226400"/>
                <a:ext cx="31680" cy="125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8CBCCE4-C0F4-4622-86F8-51500DE6DE1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50920" y="1222080"/>
                  <a:ext cx="4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F377E27-E2CC-4245-A454-6F2E7BCB7944}"/>
                    </a:ext>
                  </a:extLst>
                </p14:cNvPr>
                <p14:cNvContentPartPr/>
                <p14:nvPr/>
              </p14:nvContentPartPr>
              <p14:xfrm>
                <a:off x="2000520" y="1133880"/>
                <a:ext cx="136440" cy="91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F377E27-E2CC-4245-A454-6F2E7BCB79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96200" y="1129560"/>
                  <a:ext cx="145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48F3A6-12F1-448D-A74C-3CBF9B25DC59}"/>
                    </a:ext>
                  </a:extLst>
                </p14:cNvPr>
                <p14:cNvContentPartPr/>
                <p14:nvPr/>
              </p14:nvContentPartPr>
              <p14:xfrm>
                <a:off x="2308680" y="1234320"/>
                <a:ext cx="134640" cy="76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48F3A6-12F1-448D-A74C-3CBF9B25DC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04360" y="1230000"/>
                  <a:ext cx="143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B1A2C4D-D13C-4ACE-848B-CF6C1DB75699}"/>
                    </a:ext>
                  </a:extLst>
                </p14:cNvPr>
                <p14:cNvContentPartPr/>
                <p14:nvPr/>
              </p14:nvContentPartPr>
              <p14:xfrm>
                <a:off x="2477160" y="1155840"/>
                <a:ext cx="11880" cy="84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B1A2C4D-D13C-4ACE-848B-CF6C1DB756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72840" y="1151520"/>
                  <a:ext cx="20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0365A26-FFE4-4170-9942-E470407BF4C9}"/>
                    </a:ext>
                  </a:extLst>
                </p14:cNvPr>
                <p14:cNvContentPartPr/>
                <p14:nvPr/>
              </p14:nvContentPartPr>
              <p14:xfrm>
                <a:off x="2573280" y="1236480"/>
                <a:ext cx="104760" cy="80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0365A26-FFE4-4170-9942-E470407BF4C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568960" y="1232160"/>
                  <a:ext cx="113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953FB44-A981-4C31-BCED-75117E87FEFC}"/>
                    </a:ext>
                  </a:extLst>
                </p14:cNvPr>
                <p14:cNvContentPartPr/>
                <p14:nvPr/>
              </p14:nvContentPartPr>
              <p14:xfrm>
                <a:off x="2763360" y="1220280"/>
                <a:ext cx="171720" cy="76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953FB44-A981-4C31-BCED-75117E87FEF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59040" y="1215960"/>
                  <a:ext cx="18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F8A1074-672D-4A6F-A851-B37E4DCFC2BD}"/>
                    </a:ext>
                  </a:extLst>
                </p14:cNvPr>
                <p14:cNvContentPartPr/>
                <p14:nvPr/>
              </p14:nvContentPartPr>
              <p14:xfrm>
                <a:off x="839880" y="1567320"/>
                <a:ext cx="1964160" cy="1874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F8A1074-672D-4A6F-A851-B37E4DCFC2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5560" y="1563000"/>
                  <a:ext cx="1972800" cy="18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A1F9020-8674-4E0F-8E38-266BD5735E3A}"/>
                    </a:ext>
                  </a:extLst>
                </p14:cNvPr>
                <p14:cNvContentPartPr/>
                <p14:nvPr/>
              </p14:nvContentPartPr>
              <p14:xfrm>
                <a:off x="2521080" y="1456440"/>
                <a:ext cx="119880" cy="95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A1F9020-8674-4E0F-8E38-266BD5735E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16760" y="1452120"/>
                  <a:ext cx="128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99CC551-26F5-4275-AC69-AF14B63D427E}"/>
                    </a:ext>
                  </a:extLst>
                </p14:cNvPr>
                <p14:cNvContentPartPr/>
                <p14:nvPr/>
              </p14:nvContentPartPr>
              <p14:xfrm>
                <a:off x="2659320" y="1416120"/>
                <a:ext cx="2880" cy="31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99CC551-26F5-4275-AC69-AF14B63D42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55000" y="1411800"/>
                  <a:ext cx="1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FF8F5A9-36CD-4C21-921B-416A8C350CEA}"/>
                    </a:ext>
                  </a:extLst>
                </p14:cNvPr>
                <p14:cNvContentPartPr/>
                <p14:nvPr/>
              </p14:nvContentPartPr>
              <p14:xfrm>
                <a:off x="2688120" y="1380840"/>
                <a:ext cx="69480" cy="145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FF8F5A9-36CD-4C21-921B-416A8C350C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83800" y="1376520"/>
                  <a:ext cx="78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5493236-295D-4C6D-AB51-5A1DF4776DDC}"/>
                    </a:ext>
                  </a:extLst>
                </p14:cNvPr>
                <p14:cNvContentPartPr/>
                <p14:nvPr/>
              </p14:nvContentPartPr>
              <p14:xfrm>
                <a:off x="2829240" y="1401360"/>
                <a:ext cx="13680" cy="84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5493236-295D-4C6D-AB51-5A1DF4776D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24920" y="1397040"/>
                  <a:ext cx="2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35A5637-3C72-4042-87C4-BF291689CD3F}"/>
                    </a:ext>
                  </a:extLst>
                </p14:cNvPr>
                <p14:cNvContentPartPr/>
                <p14:nvPr/>
              </p14:nvContentPartPr>
              <p14:xfrm>
                <a:off x="2794320" y="1421520"/>
                <a:ext cx="98640" cy="22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35A5637-3C72-4042-87C4-BF291689CD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90000" y="1417200"/>
                  <a:ext cx="10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934F4E7-E437-4F4E-9280-9DD8F71D1908}"/>
                    </a:ext>
                  </a:extLst>
                </p14:cNvPr>
                <p14:cNvContentPartPr/>
                <p14:nvPr/>
              </p14:nvContentPartPr>
              <p14:xfrm>
                <a:off x="2917800" y="1332960"/>
                <a:ext cx="10800" cy="102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934F4E7-E437-4F4E-9280-9DD8F71D190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13480" y="1328640"/>
                  <a:ext cx="19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4373596-5E26-4D72-A979-13DE21DE3980}"/>
                    </a:ext>
                  </a:extLst>
                </p14:cNvPr>
                <p14:cNvContentPartPr/>
                <p14:nvPr/>
              </p14:nvContentPartPr>
              <p14:xfrm>
                <a:off x="2982960" y="1301640"/>
                <a:ext cx="94680" cy="136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4373596-5E26-4D72-A979-13DE21DE398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78640" y="1297320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15E44BF-3C29-4FB0-B962-825C24518164}"/>
                    </a:ext>
                  </a:extLst>
                </p14:cNvPr>
                <p14:cNvContentPartPr/>
                <p14:nvPr/>
              </p14:nvContentPartPr>
              <p14:xfrm>
                <a:off x="3046320" y="1364640"/>
                <a:ext cx="41400" cy="63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15E44BF-3C29-4FB0-B962-825C2451816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42000" y="1360320"/>
                  <a:ext cx="5004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336CA0CD-2EA9-4D63-AC97-52FD655A7F1B}"/>
                  </a:ext>
                </a:extLst>
              </p14:cNvPr>
              <p14:cNvContentPartPr/>
              <p14:nvPr/>
            </p14:nvContentPartPr>
            <p14:xfrm>
              <a:off x="4823640" y="1881240"/>
              <a:ext cx="1809720" cy="164124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336CA0CD-2EA9-4D63-AC97-52FD655A7F1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819320" y="1876920"/>
                <a:ext cx="1818360" cy="16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0D86D272-09D8-4719-818F-9870957EAA14}"/>
              </a:ext>
            </a:extLst>
          </p:cNvPr>
          <p:cNvGrpSpPr/>
          <p:nvPr/>
        </p:nvGrpSpPr>
        <p:grpSpPr>
          <a:xfrm>
            <a:off x="6228360" y="1215600"/>
            <a:ext cx="770760" cy="543240"/>
            <a:chOff x="6228360" y="1215600"/>
            <a:chExt cx="77076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2D92B89-90EF-4D50-8C00-07F7AB408AAD}"/>
                    </a:ext>
                  </a:extLst>
                </p14:cNvPr>
                <p14:cNvContentPartPr/>
                <p14:nvPr/>
              </p14:nvContentPartPr>
              <p14:xfrm>
                <a:off x="6228360" y="1326840"/>
                <a:ext cx="77760" cy="104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2D92B89-90EF-4D50-8C00-07F7AB408AA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24040" y="1322520"/>
                  <a:ext cx="86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39B2E7E-C7D9-4DCC-9317-197DC2A215FA}"/>
                    </a:ext>
                  </a:extLst>
                </p14:cNvPr>
                <p14:cNvContentPartPr/>
                <p14:nvPr/>
              </p14:nvContentPartPr>
              <p14:xfrm>
                <a:off x="6252840" y="1240800"/>
                <a:ext cx="3240" cy="4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39B2E7E-C7D9-4DCC-9317-197DC2A215F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48520" y="1236480"/>
                  <a:ext cx="11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A400191-13FF-4CA5-93AA-9FC3D08F71E7}"/>
                    </a:ext>
                  </a:extLst>
                </p14:cNvPr>
                <p14:cNvContentPartPr/>
                <p14:nvPr/>
              </p14:nvContentPartPr>
              <p14:xfrm>
                <a:off x="6359040" y="1215600"/>
                <a:ext cx="11520" cy="99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A400191-13FF-4CA5-93AA-9FC3D08F71E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54720" y="1211280"/>
                  <a:ext cx="2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346867B-9384-4B13-A140-66D2B2454BE4}"/>
                    </a:ext>
                  </a:extLst>
                </p14:cNvPr>
                <p14:cNvContentPartPr/>
                <p14:nvPr/>
              </p14:nvContentPartPr>
              <p14:xfrm>
                <a:off x="6467760" y="1344480"/>
                <a:ext cx="135360" cy="91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346867B-9384-4B13-A140-66D2B2454BE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63440" y="1340160"/>
                  <a:ext cx="144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376A166-7448-4F3D-9FC1-9DA45CA9F7FD}"/>
                    </a:ext>
                  </a:extLst>
                </p14:cNvPr>
                <p14:cNvContentPartPr/>
                <p14:nvPr/>
              </p14:nvContentPartPr>
              <p14:xfrm>
                <a:off x="6728760" y="1334040"/>
                <a:ext cx="80280" cy="81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376A166-7448-4F3D-9FC1-9DA45CA9F7F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24440" y="1329720"/>
                  <a:ext cx="88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42E49CC-F10F-4489-B754-2D488BE0456D}"/>
                    </a:ext>
                  </a:extLst>
                </p14:cNvPr>
                <p14:cNvContentPartPr/>
                <p14:nvPr/>
              </p14:nvContentPartPr>
              <p14:xfrm>
                <a:off x="6746400" y="1226040"/>
                <a:ext cx="16920" cy="4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42E49CC-F10F-4489-B754-2D488BE045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42080" y="1221720"/>
                  <a:ext cx="25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64E4E72-F809-4A8B-88B5-6F36B2D4F0FC}"/>
                    </a:ext>
                  </a:extLst>
                </p14:cNvPr>
                <p14:cNvContentPartPr/>
                <p14:nvPr/>
              </p14:nvContentPartPr>
              <p14:xfrm>
                <a:off x="6492960" y="1649400"/>
                <a:ext cx="128160" cy="109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64E4E72-F809-4A8B-88B5-6F36B2D4F0F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88640" y="1645080"/>
                  <a:ext cx="13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2F14F3B-1D59-4EED-BE3C-256AD282262D}"/>
                    </a:ext>
                  </a:extLst>
                </p14:cNvPr>
                <p14:cNvContentPartPr/>
                <p14:nvPr/>
              </p14:nvContentPartPr>
              <p14:xfrm>
                <a:off x="6687360" y="1647240"/>
                <a:ext cx="6840" cy="75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2F14F3B-1D59-4EED-BE3C-256AD282262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83040" y="1642920"/>
                  <a:ext cx="15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2A0B85D-5BEA-4B56-AFCB-15F72869A242}"/>
                    </a:ext>
                  </a:extLst>
                </p14:cNvPr>
                <p14:cNvContentPartPr/>
                <p14:nvPr/>
              </p14:nvContentPartPr>
              <p14:xfrm>
                <a:off x="6663240" y="1664160"/>
                <a:ext cx="81000" cy="14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2A0B85D-5BEA-4B56-AFCB-15F72869A24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58920" y="1659840"/>
                  <a:ext cx="89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7EDDDDC-E493-409A-9978-255651077536}"/>
                    </a:ext>
                  </a:extLst>
                </p14:cNvPr>
                <p14:cNvContentPartPr/>
                <p14:nvPr/>
              </p14:nvContentPartPr>
              <p14:xfrm>
                <a:off x="6804360" y="1619520"/>
                <a:ext cx="1440" cy="42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7EDDDDC-E493-409A-9978-2556510775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00040" y="1615200"/>
                  <a:ext cx="1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1309763-F350-4AF5-9EB9-D1DA96AB4044}"/>
                    </a:ext>
                  </a:extLst>
                </p14:cNvPr>
                <p14:cNvContentPartPr/>
                <p14:nvPr/>
              </p14:nvContentPartPr>
              <p14:xfrm>
                <a:off x="6801120" y="1521960"/>
                <a:ext cx="5400" cy="7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1309763-F350-4AF5-9EB9-D1DA96AB404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96800" y="1517640"/>
                  <a:ext cx="14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D90285A-22D3-4AA0-A32F-2E9E4D80A592}"/>
                    </a:ext>
                  </a:extLst>
                </p14:cNvPr>
                <p14:cNvContentPartPr/>
                <p14:nvPr/>
              </p14:nvContentPartPr>
              <p14:xfrm>
                <a:off x="6610680" y="1581720"/>
                <a:ext cx="63360" cy="170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D90285A-22D3-4AA0-A32F-2E9E4D80A59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06360" y="1577400"/>
                  <a:ext cx="72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A18129F-E3D8-460E-9CE7-F5ED25B0E4CF}"/>
                    </a:ext>
                  </a:extLst>
                </p14:cNvPr>
                <p14:cNvContentPartPr/>
                <p14:nvPr/>
              </p14:nvContentPartPr>
              <p14:xfrm>
                <a:off x="6861600" y="1534200"/>
                <a:ext cx="2160" cy="61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A18129F-E3D8-460E-9CE7-F5ED25B0E4C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57280" y="1529880"/>
                  <a:ext cx="10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DB35384-F762-4B60-B514-5671C24418E5}"/>
                    </a:ext>
                  </a:extLst>
                </p14:cNvPr>
                <p14:cNvContentPartPr/>
                <p14:nvPr/>
              </p14:nvContentPartPr>
              <p14:xfrm>
                <a:off x="6899760" y="1519440"/>
                <a:ext cx="91440" cy="137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DB35384-F762-4B60-B514-5671C24418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95440" y="1515120"/>
                  <a:ext cx="100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B2AF371-6E12-4A50-92D2-96B453C6B0EE}"/>
                    </a:ext>
                  </a:extLst>
                </p14:cNvPr>
                <p14:cNvContentPartPr/>
                <p14:nvPr/>
              </p14:nvContentPartPr>
              <p14:xfrm>
                <a:off x="6952320" y="1586400"/>
                <a:ext cx="46800" cy="55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B2AF371-6E12-4A50-92D2-96B453C6B0E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48000" y="1582080"/>
                  <a:ext cx="554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41AC5858-B83B-47FE-A5BA-AE9FB8C09D7E}"/>
              </a:ext>
            </a:extLst>
          </p:cNvPr>
          <p:cNvGrpSpPr/>
          <p:nvPr/>
        </p:nvGrpSpPr>
        <p:grpSpPr>
          <a:xfrm>
            <a:off x="8758800" y="1288680"/>
            <a:ext cx="2831760" cy="2461320"/>
            <a:chOff x="8758800" y="1288680"/>
            <a:chExt cx="2831760" cy="24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897674A-314A-432D-85AD-ED1C6FD802CF}"/>
                    </a:ext>
                  </a:extLst>
                </p14:cNvPr>
                <p14:cNvContentPartPr/>
                <p14:nvPr/>
              </p14:nvContentPartPr>
              <p14:xfrm>
                <a:off x="11394360" y="1819320"/>
                <a:ext cx="89640" cy="163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897674A-314A-432D-85AD-ED1C6FD802C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90040" y="1815000"/>
                  <a:ext cx="9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F6B769C-9333-4A8C-A7C6-6049C0CD9C58}"/>
                    </a:ext>
                  </a:extLst>
                </p14:cNvPr>
                <p14:cNvContentPartPr/>
                <p14:nvPr/>
              </p14:nvContentPartPr>
              <p14:xfrm>
                <a:off x="11532960" y="1817160"/>
                <a:ext cx="56880" cy="55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F6B769C-9333-4A8C-A7C6-6049C0CD9C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28640" y="1812840"/>
                  <a:ext cx="65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5937083-5281-40A2-95BB-3952301E78FC}"/>
                    </a:ext>
                  </a:extLst>
                </p14:cNvPr>
                <p14:cNvContentPartPr/>
                <p14:nvPr/>
              </p14:nvContentPartPr>
              <p14:xfrm>
                <a:off x="11565720" y="1816080"/>
                <a:ext cx="24840" cy="148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5937083-5281-40A2-95BB-3952301E78F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561400" y="1811760"/>
                  <a:ext cx="3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E7538B7-2E63-4A40-9F5E-E044BCDABDB0}"/>
                    </a:ext>
                  </a:extLst>
                </p14:cNvPr>
                <p14:cNvContentPartPr/>
                <p14:nvPr/>
              </p14:nvContentPartPr>
              <p14:xfrm>
                <a:off x="11320560" y="1734000"/>
                <a:ext cx="203760" cy="283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E7538B7-2E63-4A40-9F5E-E044BCDABDB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16240" y="1729680"/>
                  <a:ext cx="212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121C4F0-1524-4FF8-A654-DE66B83E7765}"/>
                    </a:ext>
                  </a:extLst>
                </p14:cNvPr>
                <p14:cNvContentPartPr/>
                <p14:nvPr/>
              </p14:nvContentPartPr>
              <p14:xfrm>
                <a:off x="9428400" y="1417200"/>
                <a:ext cx="92160" cy="191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121C4F0-1524-4FF8-A654-DE66B83E77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24080" y="1412880"/>
                  <a:ext cx="100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EEDA6CD-7178-47DF-AC79-1543F422C936}"/>
                    </a:ext>
                  </a:extLst>
                </p14:cNvPr>
                <p14:cNvContentPartPr/>
                <p14:nvPr/>
              </p14:nvContentPartPr>
              <p14:xfrm>
                <a:off x="9586800" y="1392360"/>
                <a:ext cx="4680" cy="99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EEDA6CD-7178-47DF-AC79-1543F422C9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82480" y="1388040"/>
                  <a:ext cx="13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AB883F8-DEBD-4B68-8972-000F06019B53}"/>
                    </a:ext>
                  </a:extLst>
                </p14:cNvPr>
                <p14:cNvContentPartPr/>
                <p14:nvPr/>
              </p14:nvContentPartPr>
              <p14:xfrm>
                <a:off x="9527760" y="1300560"/>
                <a:ext cx="132480" cy="81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AB883F8-DEBD-4B68-8972-000F06019B5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23440" y="1296240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4D403A1-D3D0-4FC6-8A5D-4C581D6ADBF3}"/>
                    </a:ext>
                  </a:extLst>
                </p14:cNvPr>
                <p14:cNvContentPartPr/>
                <p14:nvPr/>
              </p14:nvContentPartPr>
              <p14:xfrm>
                <a:off x="9887400" y="1364280"/>
                <a:ext cx="114480" cy="148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4D403A1-D3D0-4FC6-8A5D-4C581D6ADBF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83080" y="1359960"/>
                  <a:ext cx="123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9B1580F-1B12-407C-8D03-E5F21956E225}"/>
                    </a:ext>
                  </a:extLst>
                </p14:cNvPr>
                <p14:cNvContentPartPr/>
                <p14:nvPr/>
              </p14:nvContentPartPr>
              <p14:xfrm>
                <a:off x="10036440" y="1288680"/>
                <a:ext cx="9360" cy="63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9B1580F-1B12-407C-8D03-E5F21956E2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032120" y="1284360"/>
                  <a:ext cx="18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70FEEFD-3CC6-427F-8582-03765F4FC65C}"/>
                    </a:ext>
                  </a:extLst>
                </p14:cNvPr>
                <p14:cNvContentPartPr/>
                <p14:nvPr/>
              </p14:nvContentPartPr>
              <p14:xfrm>
                <a:off x="10105200" y="1388040"/>
                <a:ext cx="119520" cy="69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70FEEFD-3CC6-427F-8582-03765F4FC65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100880" y="1383720"/>
                  <a:ext cx="128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C7C1628-63BC-4FBB-A2DF-35B5B3B5C4F0}"/>
                    </a:ext>
                  </a:extLst>
                </p14:cNvPr>
                <p14:cNvContentPartPr/>
                <p14:nvPr/>
              </p14:nvContentPartPr>
              <p14:xfrm>
                <a:off x="10294560" y="1344840"/>
                <a:ext cx="132120" cy="1915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C7C1628-63BC-4FBB-A2DF-35B5B3B5C4F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90240" y="1340520"/>
                  <a:ext cx="140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D14359-8466-4D72-9F97-33CD9B1CAC0F}"/>
                    </a:ext>
                  </a:extLst>
                </p14:cNvPr>
                <p14:cNvContentPartPr/>
                <p14:nvPr/>
              </p14:nvContentPartPr>
              <p14:xfrm>
                <a:off x="8758800" y="1498560"/>
                <a:ext cx="2248920" cy="2251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D14359-8466-4D72-9F97-33CD9B1CA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54480" y="1494240"/>
                  <a:ext cx="2257560" cy="22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E909CF6-7B3A-40DD-AC91-E19A18CAA874}"/>
                    </a:ext>
                  </a:extLst>
                </p14:cNvPr>
                <p14:cNvContentPartPr/>
                <p14:nvPr/>
              </p14:nvContentPartPr>
              <p14:xfrm>
                <a:off x="11117160" y="1466520"/>
                <a:ext cx="69840" cy="111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E909CF6-7B3A-40DD-AC91-E19A18CAA87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12840" y="1462200"/>
                  <a:ext cx="78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B75CC3A-E93B-4C26-85D5-CE1D24B02F65}"/>
                    </a:ext>
                  </a:extLst>
                </p14:cNvPr>
                <p14:cNvContentPartPr/>
                <p14:nvPr/>
              </p14:nvContentPartPr>
              <p14:xfrm>
                <a:off x="11212200" y="1380840"/>
                <a:ext cx="14400" cy="55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B75CC3A-E93B-4C26-85D5-CE1D24B02F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207880" y="1376520"/>
                  <a:ext cx="23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3BC2AD4-1A33-4541-82BA-673939F1A1BE}"/>
                    </a:ext>
                  </a:extLst>
                </p14:cNvPr>
                <p14:cNvContentPartPr/>
                <p14:nvPr/>
              </p14:nvContentPartPr>
              <p14:xfrm>
                <a:off x="11271240" y="1439160"/>
                <a:ext cx="68400" cy="52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3BC2AD4-1A33-4541-82BA-673939F1A1B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66920" y="1434840"/>
                  <a:ext cx="7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1BEBC7E-4574-4EB8-9DDC-F72943A41ADC}"/>
                    </a:ext>
                  </a:extLst>
                </p14:cNvPr>
                <p14:cNvContentPartPr/>
                <p14:nvPr/>
              </p14:nvContentPartPr>
              <p14:xfrm>
                <a:off x="11302200" y="1425840"/>
                <a:ext cx="52200" cy="131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1BEBC7E-4574-4EB8-9DDC-F72943A41AD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97880" y="1421520"/>
                  <a:ext cx="608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FC4EB59-5469-4C68-ABCD-C29F191357AA}"/>
                  </a:ext>
                </a:extLst>
              </p14:cNvPr>
              <p14:cNvContentPartPr/>
              <p14:nvPr/>
            </p14:nvContentPartPr>
            <p14:xfrm>
              <a:off x="987840" y="2792400"/>
              <a:ext cx="417240" cy="3506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FC4EB59-5469-4C68-ABCD-C29F191357A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83520" y="2788080"/>
                <a:ext cx="425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EE0901D-A4CF-455B-9C7A-51F2FB773E00}"/>
                  </a:ext>
                </a:extLst>
              </p14:cNvPr>
              <p14:cNvContentPartPr/>
              <p14:nvPr/>
            </p14:nvContentPartPr>
            <p14:xfrm>
              <a:off x="1462320" y="2561640"/>
              <a:ext cx="196920" cy="1810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EE0901D-A4CF-455B-9C7A-51F2FB773E0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458000" y="2557320"/>
                <a:ext cx="205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2F52FC5-C70F-4234-940B-DAD9B6EE5205}"/>
                  </a:ext>
                </a:extLst>
              </p14:cNvPr>
              <p14:cNvContentPartPr/>
              <p14:nvPr/>
            </p14:nvContentPartPr>
            <p14:xfrm>
              <a:off x="1709640" y="2265360"/>
              <a:ext cx="293400" cy="2570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2F52FC5-C70F-4234-940B-DAD9B6EE520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705320" y="2261040"/>
                <a:ext cx="302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41CE5FC-5848-46F3-8C6A-AE53C28FAD08}"/>
                  </a:ext>
                </a:extLst>
              </p14:cNvPr>
              <p14:cNvContentPartPr/>
              <p14:nvPr/>
            </p14:nvContentPartPr>
            <p14:xfrm>
              <a:off x="1428840" y="2796000"/>
              <a:ext cx="3600" cy="1699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41CE5FC-5848-46F3-8C6A-AE53C28FAD08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424520" y="2791680"/>
                <a:ext cx="1224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770099EE-146F-4BB4-9330-09E2063A6A9F}"/>
              </a:ext>
            </a:extLst>
          </p:cNvPr>
          <p:cNvGrpSpPr/>
          <p:nvPr/>
        </p:nvGrpSpPr>
        <p:grpSpPr>
          <a:xfrm>
            <a:off x="1157400" y="3075000"/>
            <a:ext cx="430200" cy="1168560"/>
            <a:chOff x="1157400" y="3075000"/>
            <a:chExt cx="430200" cy="11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19F1EEF-6F79-4F8E-A98F-04818F1694A3}"/>
                    </a:ext>
                  </a:extLst>
                </p14:cNvPr>
                <p14:cNvContentPartPr/>
                <p14:nvPr/>
              </p14:nvContentPartPr>
              <p14:xfrm>
                <a:off x="1407960" y="3075000"/>
                <a:ext cx="14760" cy="311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19F1EEF-6F79-4F8E-A98F-04818F1694A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403640" y="3070680"/>
                  <a:ext cx="23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B9604DE-5900-457B-920E-87D29656A959}"/>
                    </a:ext>
                  </a:extLst>
                </p14:cNvPr>
                <p14:cNvContentPartPr/>
                <p14:nvPr/>
              </p14:nvContentPartPr>
              <p14:xfrm>
                <a:off x="1407600" y="3472080"/>
                <a:ext cx="18720" cy="276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B9604DE-5900-457B-920E-87D29656A95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403280" y="3467760"/>
                  <a:ext cx="27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7EC495E-404D-4751-8630-273EDF8E86B4}"/>
                    </a:ext>
                  </a:extLst>
                </p14:cNvPr>
                <p14:cNvContentPartPr/>
                <p14:nvPr/>
              </p14:nvContentPartPr>
              <p14:xfrm>
                <a:off x="1157400" y="3930720"/>
                <a:ext cx="104040" cy="132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7EC495E-404D-4751-8630-273EDF8E86B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3080" y="3926400"/>
                  <a:ext cx="112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CBB9A6-FD16-45E6-8B89-574DB2FE9F32}"/>
                    </a:ext>
                  </a:extLst>
                </p14:cNvPr>
                <p14:cNvContentPartPr/>
                <p14:nvPr/>
              </p14:nvContentPartPr>
              <p14:xfrm>
                <a:off x="1279440" y="3853320"/>
                <a:ext cx="74160" cy="101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CBB9A6-FD16-45E6-8B89-574DB2FE9F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275120" y="3849000"/>
                  <a:ext cx="8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6C1FE28-1B20-459D-B7F9-0F414911C661}"/>
                    </a:ext>
                  </a:extLst>
                </p14:cNvPr>
                <p14:cNvContentPartPr/>
                <p14:nvPr/>
              </p14:nvContentPartPr>
              <p14:xfrm>
                <a:off x="1317600" y="3867000"/>
                <a:ext cx="71640" cy="183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6C1FE28-1B20-459D-B7F9-0F414911C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313280" y="3862680"/>
                  <a:ext cx="80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DCE38AF-53BD-4F7C-ACE2-784C247ECF81}"/>
                    </a:ext>
                  </a:extLst>
                </p14:cNvPr>
                <p14:cNvContentPartPr/>
                <p14:nvPr/>
              </p14:nvContentPartPr>
              <p14:xfrm>
                <a:off x="1372680" y="3940440"/>
                <a:ext cx="65880" cy="60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DCE38AF-53BD-4F7C-ACE2-784C247ECF8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368360" y="3936120"/>
                  <a:ext cx="74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987DE2-23DF-4754-BEA6-DD06B193AFB7}"/>
                    </a:ext>
                  </a:extLst>
                </p14:cNvPr>
                <p14:cNvContentPartPr/>
                <p14:nvPr/>
              </p14:nvContentPartPr>
              <p14:xfrm>
                <a:off x="1459800" y="3878520"/>
                <a:ext cx="14040" cy="73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987DE2-23DF-4754-BEA6-DD06B193AFB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455480" y="3874200"/>
                  <a:ext cx="22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FD9A8F7-FDC2-4354-BDA8-A766E83CBAC8}"/>
                    </a:ext>
                  </a:extLst>
                </p14:cNvPr>
                <p14:cNvContentPartPr/>
                <p14:nvPr/>
              </p14:nvContentPartPr>
              <p14:xfrm>
                <a:off x="1427040" y="3849720"/>
                <a:ext cx="85320" cy="219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FD9A8F7-FDC2-4354-BDA8-A766E83CBA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22720" y="3845400"/>
                  <a:ext cx="93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56C5C24-D309-4A96-B342-8942BD9CE406}"/>
                    </a:ext>
                  </a:extLst>
                </p14:cNvPr>
                <p14:cNvContentPartPr/>
                <p14:nvPr/>
              </p14:nvContentPartPr>
              <p14:xfrm>
                <a:off x="1366200" y="4146360"/>
                <a:ext cx="221400" cy="35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56C5C24-D309-4A96-B342-8942BD9CE40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61880" y="4142040"/>
                  <a:ext cx="23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C4FCCB6-F899-4E90-A3FE-99A3CECE8373}"/>
                    </a:ext>
                  </a:extLst>
                </p14:cNvPr>
                <p14:cNvContentPartPr/>
                <p14:nvPr/>
              </p14:nvContentPartPr>
              <p14:xfrm>
                <a:off x="1312560" y="4099200"/>
                <a:ext cx="154800" cy="144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C4FCCB6-F899-4E90-A3FE-99A3CECE837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308240" y="4094880"/>
                  <a:ext cx="163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B66D1A16-89D0-451D-B554-E1FB49071C5B}"/>
              </a:ext>
            </a:extLst>
          </p:cNvPr>
          <p:cNvGrpSpPr/>
          <p:nvPr/>
        </p:nvGrpSpPr>
        <p:grpSpPr>
          <a:xfrm>
            <a:off x="4983840" y="2575680"/>
            <a:ext cx="820080" cy="1717200"/>
            <a:chOff x="4983840" y="2575680"/>
            <a:chExt cx="820080" cy="171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E18BC90-EEA5-4820-B333-87749AF4D71E}"/>
                    </a:ext>
                  </a:extLst>
                </p14:cNvPr>
                <p14:cNvContentPartPr/>
                <p14:nvPr/>
              </p14:nvContentPartPr>
              <p14:xfrm>
                <a:off x="4983840" y="3143400"/>
                <a:ext cx="176400" cy="166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E18BC90-EEA5-4820-B333-87749AF4D71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79520" y="3139080"/>
                  <a:ext cx="185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2953AD1-9122-42D6-8EED-3184129386DE}"/>
                    </a:ext>
                  </a:extLst>
                </p14:cNvPr>
                <p14:cNvContentPartPr/>
                <p14:nvPr/>
              </p14:nvContentPartPr>
              <p14:xfrm>
                <a:off x="5232240" y="2907600"/>
                <a:ext cx="210240" cy="168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2953AD1-9122-42D6-8EED-3184129386D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227920" y="2903280"/>
                  <a:ext cx="21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DE7CC3E-7EC6-45B3-84F8-47C05D919C06}"/>
                    </a:ext>
                  </a:extLst>
                </p14:cNvPr>
                <p14:cNvContentPartPr/>
                <p14:nvPr/>
              </p14:nvContentPartPr>
              <p14:xfrm>
                <a:off x="5486040" y="2575680"/>
                <a:ext cx="317880" cy="3002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DE7CC3E-7EC6-45B3-84F8-47C05D919C0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481720" y="2571360"/>
                  <a:ext cx="326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D96ABE4-4BE4-48E8-A89E-D7DD58455BAE}"/>
                    </a:ext>
                  </a:extLst>
                </p14:cNvPr>
                <p14:cNvContentPartPr/>
                <p14:nvPr/>
              </p14:nvContentPartPr>
              <p14:xfrm>
                <a:off x="5412960" y="2925240"/>
                <a:ext cx="22320" cy="847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D96ABE4-4BE4-48E8-A89E-D7DD58455B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08640" y="2920920"/>
                  <a:ext cx="3096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233A5F1-A207-4105-BDB8-A7AAF55505C7}"/>
                    </a:ext>
                  </a:extLst>
                </p14:cNvPr>
                <p14:cNvContentPartPr/>
                <p14:nvPr/>
              </p14:nvContentPartPr>
              <p14:xfrm>
                <a:off x="5231880" y="3855480"/>
                <a:ext cx="86400" cy="156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233A5F1-A207-4105-BDB8-A7AAF55505C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227560" y="3851160"/>
                  <a:ext cx="95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4C206F2-879F-42F5-850E-B9A41F5597C4}"/>
                    </a:ext>
                  </a:extLst>
                </p14:cNvPr>
                <p14:cNvContentPartPr/>
                <p14:nvPr/>
              </p14:nvContentPartPr>
              <p14:xfrm>
                <a:off x="5289120" y="3948720"/>
                <a:ext cx="26640" cy="676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4C206F2-879F-42F5-850E-B9A41F5597C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84800" y="3944400"/>
                  <a:ext cx="35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CECD150-3256-41C6-9F9A-8455146D2816}"/>
                    </a:ext>
                  </a:extLst>
                </p14:cNvPr>
                <p14:cNvContentPartPr/>
                <p14:nvPr/>
              </p14:nvContentPartPr>
              <p14:xfrm>
                <a:off x="5319720" y="3826320"/>
                <a:ext cx="52560" cy="1098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CECD150-3256-41C6-9F9A-8455146D28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15400" y="3822000"/>
                  <a:ext cx="61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7C53A28-0269-4167-9D47-768F4BB42FA2}"/>
                    </a:ext>
                  </a:extLst>
                </p14:cNvPr>
                <p14:cNvContentPartPr/>
                <p14:nvPr/>
              </p14:nvContentPartPr>
              <p14:xfrm>
                <a:off x="5365440" y="3825960"/>
                <a:ext cx="64800" cy="212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7C53A28-0269-4167-9D47-768F4BB42FA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61120" y="3821640"/>
                  <a:ext cx="7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DA8DCC8-654E-49C8-B566-56F23EBF70A0}"/>
                    </a:ext>
                  </a:extLst>
                </p14:cNvPr>
                <p14:cNvContentPartPr/>
                <p14:nvPr/>
              </p14:nvContentPartPr>
              <p14:xfrm>
                <a:off x="5416560" y="3918120"/>
                <a:ext cx="18360" cy="58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DA8DCC8-654E-49C8-B566-56F23EBF70A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12240" y="3913800"/>
                  <a:ext cx="2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1D455B0-0F07-4D02-8B9A-C014A437E8A5}"/>
                    </a:ext>
                  </a:extLst>
                </p14:cNvPr>
                <p14:cNvContentPartPr/>
                <p14:nvPr/>
              </p14:nvContentPartPr>
              <p14:xfrm>
                <a:off x="5432400" y="3882840"/>
                <a:ext cx="1440" cy="32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1D455B0-0F07-4D02-8B9A-C014A437E8A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428080" y="3878520"/>
                  <a:ext cx="10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A08D0D3-B1DE-4537-8EA9-D5E07796A6BC}"/>
                    </a:ext>
                  </a:extLst>
                </p14:cNvPr>
                <p14:cNvContentPartPr/>
                <p14:nvPr/>
              </p14:nvContentPartPr>
              <p14:xfrm>
                <a:off x="5470560" y="3815160"/>
                <a:ext cx="14760" cy="90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A08D0D3-B1DE-4537-8EA9-D5E07796A6B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66240" y="3810840"/>
                  <a:ext cx="2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0BEA53A-F68F-475B-A834-7D5F344C8AEF}"/>
                    </a:ext>
                  </a:extLst>
                </p14:cNvPr>
                <p14:cNvContentPartPr/>
                <p14:nvPr/>
              </p14:nvContentPartPr>
              <p14:xfrm>
                <a:off x="5414760" y="3794640"/>
                <a:ext cx="83160" cy="311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0BEA53A-F68F-475B-A834-7D5F344C8AE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10440" y="3790320"/>
                  <a:ext cx="91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323776B-E13D-4E90-AAD9-0E251F69BC7B}"/>
                    </a:ext>
                  </a:extLst>
                </p14:cNvPr>
                <p14:cNvContentPartPr/>
                <p14:nvPr/>
              </p14:nvContentPartPr>
              <p14:xfrm>
                <a:off x="5383440" y="4129080"/>
                <a:ext cx="220680" cy="87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323776B-E13D-4E90-AAD9-0E251F69BC7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79120" y="4124760"/>
                  <a:ext cx="229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6587801-5B3E-46EB-81EA-528D99F32574}"/>
                    </a:ext>
                  </a:extLst>
                </p14:cNvPr>
                <p14:cNvContentPartPr/>
                <p14:nvPr/>
              </p14:nvContentPartPr>
              <p14:xfrm>
                <a:off x="5317200" y="4103520"/>
                <a:ext cx="191160" cy="189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6587801-5B3E-46EB-81EA-528D99F325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312880" y="4099200"/>
                  <a:ext cx="199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F0A829AB-E005-4BDA-A892-8CF125A28A4D}"/>
              </a:ext>
            </a:extLst>
          </p:cNvPr>
          <p:cNvGrpSpPr/>
          <p:nvPr/>
        </p:nvGrpSpPr>
        <p:grpSpPr>
          <a:xfrm>
            <a:off x="9957240" y="1880160"/>
            <a:ext cx="1042560" cy="1250640"/>
            <a:chOff x="9957240" y="1880160"/>
            <a:chExt cx="1042560" cy="12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5DBC853-B9D4-4E86-899A-759A5C1D7790}"/>
                    </a:ext>
                  </a:extLst>
                </p14:cNvPr>
                <p14:cNvContentPartPr/>
                <p14:nvPr/>
              </p14:nvContentPartPr>
              <p14:xfrm>
                <a:off x="9957240" y="2616000"/>
                <a:ext cx="362880" cy="506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5DBC853-B9D4-4E86-899A-759A5C1D779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952920" y="2611680"/>
                  <a:ext cx="371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33E5CBB-7958-4E33-8AF8-A0DA21374697}"/>
                    </a:ext>
                  </a:extLst>
                </p14:cNvPr>
                <p14:cNvContentPartPr/>
                <p14:nvPr/>
              </p14:nvContentPartPr>
              <p14:xfrm>
                <a:off x="10286280" y="2504040"/>
                <a:ext cx="148320" cy="1530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33E5CBB-7958-4E33-8AF8-A0DA2137469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281960" y="2499720"/>
                  <a:ext cx="156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D374C52-C79E-452A-8F16-2F463B3F3C7B}"/>
                    </a:ext>
                  </a:extLst>
                </p14:cNvPr>
                <p14:cNvContentPartPr/>
                <p14:nvPr/>
              </p14:nvContentPartPr>
              <p14:xfrm>
                <a:off x="10468440" y="2284440"/>
                <a:ext cx="160200" cy="188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D374C52-C79E-452A-8F16-2F463B3F3C7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64120" y="2280120"/>
                  <a:ext cx="168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2B7D12D-0530-47EE-A268-F1344EF1B9A2}"/>
                    </a:ext>
                  </a:extLst>
                </p14:cNvPr>
                <p14:cNvContentPartPr/>
                <p14:nvPr/>
              </p14:nvContentPartPr>
              <p14:xfrm>
                <a:off x="10649880" y="1982400"/>
                <a:ext cx="239760" cy="2761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2B7D12D-0530-47EE-A268-F1344EF1B9A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645560" y="1978080"/>
                  <a:ext cx="248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7DF7093-E3F0-4FCE-BDE4-C3130FD706A3}"/>
                    </a:ext>
                  </a:extLst>
                </p14:cNvPr>
                <p14:cNvContentPartPr/>
                <p14:nvPr/>
              </p14:nvContentPartPr>
              <p14:xfrm>
                <a:off x="10911240" y="1880160"/>
                <a:ext cx="88560" cy="77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7DF7093-E3F0-4FCE-BDE4-C3130FD706A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06920" y="1875840"/>
                  <a:ext cx="97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328AC3C-C377-4A45-98F2-7DD58F850CC1}"/>
                    </a:ext>
                  </a:extLst>
                </p14:cNvPr>
                <p14:cNvContentPartPr/>
                <p14:nvPr/>
              </p14:nvContentPartPr>
              <p14:xfrm>
                <a:off x="10211400" y="2772240"/>
                <a:ext cx="1440" cy="126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328AC3C-C377-4A45-98F2-7DD58F850CC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07080" y="2767920"/>
                  <a:ext cx="1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692FE99-34D2-41D1-8AB1-A353C79BC953}"/>
                    </a:ext>
                  </a:extLst>
                </p14:cNvPr>
                <p14:cNvContentPartPr/>
                <p14:nvPr/>
              </p14:nvContentPartPr>
              <p14:xfrm>
                <a:off x="10190160" y="3051960"/>
                <a:ext cx="14040" cy="78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692FE99-34D2-41D1-8AB1-A353C79BC95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185840" y="3047640"/>
                  <a:ext cx="226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54EC8C1F-8C08-4463-84F6-7A02D72BF580}"/>
              </a:ext>
            </a:extLst>
          </p:cNvPr>
          <p:cNvGrpSpPr/>
          <p:nvPr/>
        </p:nvGrpSpPr>
        <p:grpSpPr>
          <a:xfrm>
            <a:off x="10188360" y="3539400"/>
            <a:ext cx="465480" cy="536400"/>
            <a:chOff x="10188360" y="3539400"/>
            <a:chExt cx="46548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43ED379-3F80-48F9-A90E-B0BB2A99F06F}"/>
                    </a:ext>
                  </a:extLst>
                </p14:cNvPr>
                <p14:cNvContentPartPr/>
                <p14:nvPr/>
              </p14:nvContentPartPr>
              <p14:xfrm>
                <a:off x="10193040" y="3539400"/>
                <a:ext cx="5760" cy="180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43ED379-3F80-48F9-A90E-B0BB2A99F06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188720" y="3535080"/>
                  <a:ext cx="14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10C0145-6806-4E05-A71F-729DE855246E}"/>
                    </a:ext>
                  </a:extLst>
                </p14:cNvPr>
                <p14:cNvContentPartPr/>
                <p14:nvPr/>
              </p14:nvContentPartPr>
              <p14:xfrm>
                <a:off x="10188360" y="3947280"/>
                <a:ext cx="62640" cy="36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10C0145-6806-4E05-A71F-729DE855246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184040" y="3942960"/>
                  <a:ext cx="71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8B76051-6EC3-4DE9-AE5D-0A6DB0F6F72B}"/>
                    </a:ext>
                  </a:extLst>
                </p14:cNvPr>
                <p14:cNvContentPartPr/>
                <p14:nvPr/>
              </p14:nvContentPartPr>
              <p14:xfrm>
                <a:off x="10225080" y="3924600"/>
                <a:ext cx="51480" cy="140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8B76051-6EC3-4DE9-AE5D-0A6DB0F6F72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220760" y="3920280"/>
                  <a:ext cx="60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3E98802-E521-4581-B770-1F4359455E13}"/>
                    </a:ext>
                  </a:extLst>
                </p14:cNvPr>
                <p14:cNvContentPartPr/>
                <p14:nvPr/>
              </p14:nvContentPartPr>
              <p14:xfrm>
                <a:off x="10294200" y="3831720"/>
                <a:ext cx="61920" cy="100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3E98802-E521-4581-B770-1F4359455E1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289880" y="3827400"/>
                  <a:ext cx="70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0CF39DE-1A95-410D-BF06-B1B32431AA5D}"/>
                    </a:ext>
                  </a:extLst>
                </p14:cNvPr>
                <p14:cNvContentPartPr/>
                <p14:nvPr/>
              </p14:nvContentPartPr>
              <p14:xfrm>
                <a:off x="10356480" y="3850080"/>
                <a:ext cx="50040" cy="1576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0CF39DE-1A95-410D-BF06-B1B32431AA5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352160" y="3845760"/>
                  <a:ext cx="58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E8AC56F-8BA1-4343-86EB-92DF78A05E15}"/>
                    </a:ext>
                  </a:extLst>
                </p14:cNvPr>
                <p14:cNvContentPartPr/>
                <p14:nvPr/>
              </p14:nvContentPartPr>
              <p14:xfrm>
                <a:off x="10449360" y="3904800"/>
                <a:ext cx="71280" cy="151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E8AC56F-8BA1-4343-86EB-92DF78A05E1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445040" y="3900480"/>
                  <a:ext cx="79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DF70D89-8145-4D66-BAA3-02C0D59FF0F5}"/>
                    </a:ext>
                  </a:extLst>
                </p14:cNvPr>
                <p14:cNvContentPartPr/>
                <p14:nvPr/>
              </p14:nvContentPartPr>
              <p14:xfrm>
                <a:off x="10552680" y="3826320"/>
                <a:ext cx="15840" cy="673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DF70D89-8145-4D66-BAA3-02C0D59FF0F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548360" y="3822000"/>
                  <a:ext cx="2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56D2DEF-BB5F-4339-BA53-404CE9DD9B4F}"/>
                    </a:ext>
                  </a:extLst>
                </p14:cNvPr>
                <p14:cNvContentPartPr/>
                <p14:nvPr/>
              </p14:nvContentPartPr>
              <p14:xfrm>
                <a:off x="10553040" y="3795720"/>
                <a:ext cx="100800" cy="2800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56D2DEF-BB5F-4339-BA53-404CE9DD9B4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548720" y="3791400"/>
                  <a:ext cx="10944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5F703AF3-D6A5-41D1-BAEB-B55F33302D52}"/>
              </a:ext>
            </a:extLst>
          </p:cNvPr>
          <p:cNvGrpSpPr/>
          <p:nvPr/>
        </p:nvGrpSpPr>
        <p:grpSpPr>
          <a:xfrm>
            <a:off x="757800" y="4613640"/>
            <a:ext cx="1825560" cy="1211400"/>
            <a:chOff x="757800" y="4613640"/>
            <a:chExt cx="1825560" cy="12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DD592DC-D26D-457F-AAA4-2A3A642779BE}"/>
                    </a:ext>
                  </a:extLst>
                </p14:cNvPr>
                <p14:cNvContentPartPr/>
                <p14:nvPr/>
              </p14:nvContentPartPr>
              <p14:xfrm>
                <a:off x="1055160" y="4745040"/>
                <a:ext cx="58320" cy="1031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DD592DC-D26D-457F-AAA4-2A3A642779B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50840" y="4740720"/>
                  <a:ext cx="66960" cy="10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C4ED94B-3001-4503-A29C-8C5F66DBF0CA}"/>
                    </a:ext>
                  </a:extLst>
                </p14:cNvPr>
                <p14:cNvContentPartPr/>
                <p14:nvPr/>
              </p14:nvContentPartPr>
              <p14:xfrm>
                <a:off x="974520" y="5708400"/>
                <a:ext cx="1488600" cy="40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C4ED94B-3001-4503-A29C-8C5F66DBF0C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70200" y="5704080"/>
                  <a:ext cx="1497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22C45A0-7559-4794-B7C5-59D5CC6985F3}"/>
                    </a:ext>
                  </a:extLst>
                </p14:cNvPr>
                <p14:cNvContentPartPr/>
                <p14:nvPr/>
              </p14:nvContentPartPr>
              <p14:xfrm>
                <a:off x="2466360" y="5678160"/>
                <a:ext cx="117000" cy="146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22C45A0-7559-4794-B7C5-59D5CC6985F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462040" y="5673840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D8F2452-B3E8-4C75-8C32-C9F044B52D9E}"/>
                    </a:ext>
                  </a:extLst>
                </p14:cNvPr>
                <p14:cNvContentPartPr/>
                <p14:nvPr/>
              </p14:nvContentPartPr>
              <p14:xfrm>
                <a:off x="1002240" y="4613640"/>
                <a:ext cx="237240" cy="174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D8F2452-B3E8-4C75-8C32-C9F044B52D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97920" y="4609320"/>
                  <a:ext cx="245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4A2D6B4-CA0F-48D7-B75B-ABB6806C8844}"/>
                    </a:ext>
                  </a:extLst>
                </p14:cNvPr>
                <p14:cNvContentPartPr/>
                <p14:nvPr/>
              </p14:nvContentPartPr>
              <p14:xfrm>
                <a:off x="757800" y="4647120"/>
                <a:ext cx="176400" cy="98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4A2D6B4-CA0F-48D7-B75B-ABB6806C884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3480" y="4642800"/>
                  <a:ext cx="1850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05F24FF3-1548-401B-BDCC-D22D663DBD65}"/>
              </a:ext>
            </a:extLst>
          </p:cNvPr>
          <p:cNvGrpSpPr/>
          <p:nvPr/>
        </p:nvGrpSpPr>
        <p:grpSpPr>
          <a:xfrm>
            <a:off x="1436040" y="4778880"/>
            <a:ext cx="1028160" cy="639360"/>
            <a:chOff x="1436040" y="4778880"/>
            <a:chExt cx="102816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6BF557A-7DD8-493E-9322-A06871CAE3D5}"/>
                    </a:ext>
                  </a:extLst>
                </p14:cNvPr>
                <p14:cNvContentPartPr/>
                <p14:nvPr/>
              </p14:nvContentPartPr>
              <p14:xfrm>
                <a:off x="1436040" y="4811640"/>
                <a:ext cx="504000" cy="606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6BF557A-7DD8-493E-9322-A06871CAE3D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431720" y="4807320"/>
                  <a:ext cx="51264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C8EEF0-5ACF-485C-B0A9-20874E3945B5}"/>
                    </a:ext>
                  </a:extLst>
                </p14:cNvPr>
                <p14:cNvContentPartPr/>
                <p14:nvPr/>
              </p14:nvContentPartPr>
              <p14:xfrm>
                <a:off x="1906920" y="4886160"/>
                <a:ext cx="108000" cy="191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C8EEF0-5ACF-485C-B0A9-20874E3945B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902600" y="4881840"/>
                  <a:ext cx="116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9C3A9AA-BE8E-44D9-B20C-3B130CC6C5BC}"/>
                    </a:ext>
                  </a:extLst>
                </p14:cNvPr>
                <p14:cNvContentPartPr/>
                <p14:nvPr/>
              </p14:nvContentPartPr>
              <p14:xfrm>
                <a:off x="2074320" y="4796880"/>
                <a:ext cx="9000" cy="91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9C3A9AA-BE8E-44D9-B20C-3B130CC6C5B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070000" y="4792560"/>
                  <a:ext cx="17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9BABF98-F9E1-4F77-AD2B-EE2C88E6FA1C}"/>
                    </a:ext>
                  </a:extLst>
                </p14:cNvPr>
                <p14:cNvContentPartPr/>
                <p14:nvPr/>
              </p14:nvContentPartPr>
              <p14:xfrm>
                <a:off x="2023920" y="4778880"/>
                <a:ext cx="104040" cy="98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9BABF98-F9E1-4F77-AD2B-EE2C88E6FA1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019600" y="4774560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8C14E7B-5D9D-4661-ADF4-ED1994A39E09}"/>
                    </a:ext>
                  </a:extLst>
                </p14:cNvPr>
                <p14:cNvContentPartPr/>
                <p14:nvPr/>
              </p14:nvContentPartPr>
              <p14:xfrm>
                <a:off x="2161440" y="4805520"/>
                <a:ext cx="54720" cy="217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8C14E7B-5D9D-4661-ADF4-ED1994A39E0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157120" y="4801200"/>
                  <a:ext cx="63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ADDB534-4938-41AD-8E1E-B074642334B3}"/>
                    </a:ext>
                  </a:extLst>
                </p14:cNvPr>
                <p14:cNvContentPartPr/>
                <p14:nvPr/>
              </p14:nvContentPartPr>
              <p14:xfrm>
                <a:off x="2278080" y="4871400"/>
                <a:ext cx="125640" cy="87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ADDB534-4938-41AD-8E1E-B074642334B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273760" y="4867080"/>
                  <a:ext cx="13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DD08108-1AF2-4B50-9B1D-B0ADCC486C3D}"/>
                    </a:ext>
                  </a:extLst>
                </p14:cNvPr>
                <p14:cNvContentPartPr/>
                <p14:nvPr/>
              </p14:nvContentPartPr>
              <p14:xfrm>
                <a:off x="2412720" y="4795440"/>
                <a:ext cx="51480" cy="230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DD08108-1AF2-4B50-9B1D-B0ADCC486C3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408400" y="4791120"/>
                  <a:ext cx="6012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3252C3D-A3A9-402F-8CEB-41ED4292CA65}"/>
                  </a:ext>
                </a:extLst>
              </p14:cNvPr>
              <p14:cNvContentPartPr/>
              <p14:nvPr/>
            </p14:nvContentPartPr>
            <p14:xfrm>
              <a:off x="2284920" y="5899920"/>
              <a:ext cx="142200" cy="18144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3252C3D-A3A9-402F-8CEB-41ED4292CA65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280600" y="5895600"/>
                <a:ext cx="150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905E2629-A837-4AFB-97F3-CDC6C571F594}"/>
                  </a:ext>
                </a:extLst>
              </p14:cNvPr>
              <p14:cNvContentPartPr/>
              <p14:nvPr/>
            </p14:nvContentPartPr>
            <p14:xfrm>
              <a:off x="3945960" y="4903800"/>
              <a:ext cx="360" cy="3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905E2629-A837-4AFB-97F3-CDC6C571F594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941640" y="4899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13478185-29EB-4026-A70F-F5B1EB137059}"/>
                  </a:ext>
                </a:extLst>
              </p14:cNvPr>
              <p14:cNvContentPartPr/>
              <p14:nvPr/>
            </p14:nvContentPartPr>
            <p14:xfrm>
              <a:off x="3952800" y="4714080"/>
              <a:ext cx="34920" cy="11383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13478185-29EB-4026-A70F-F5B1EB137059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948480" y="4709760"/>
                <a:ext cx="4356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4007224-CF1E-4ED5-8ED6-C2B92AECB4D9}"/>
                  </a:ext>
                </a:extLst>
              </p14:cNvPr>
              <p14:cNvContentPartPr/>
              <p14:nvPr/>
            </p14:nvContentPartPr>
            <p14:xfrm>
              <a:off x="3714120" y="5730360"/>
              <a:ext cx="1463760" cy="219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4007224-CF1E-4ED5-8ED6-C2B92AECB4D9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3709800" y="5726040"/>
                <a:ext cx="1472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0A522CCE-0FBB-417A-A566-14F79CA1BFC5}"/>
                  </a:ext>
                </a:extLst>
              </p14:cNvPr>
              <p14:cNvContentPartPr/>
              <p14:nvPr/>
            </p14:nvContentPartPr>
            <p14:xfrm>
              <a:off x="5171400" y="5652960"/>
              <a:ext cx="143640" cy="18648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0A522CCE-0FBB-417A-A566-14F79CA1BFC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167080" y="5648640"/>
                <a:ext cx="152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C163CD7F-10AC-4E16-AEA4-2CEE1351959A}"/>
                  </a:ext>
                </a:extLst>
              </p14:cNvPr>
              <p14:cNvContentPartPr/>
              <p14:nvPr/>
            </p14:nvContentPartPr>
            <p14:xfrm>
              <a:off x="3856320" y="4541640"/>
              <a:ext cx="198360" cy="2318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C163CD7F-10AC-4E16-AEA4-2CEE1351959A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852000" y="4537320"/>
                <a:ext cx="207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2761C6EA-FC1B-4262-A1FE-EDBB4D6224E4}"/>
                  </a:ext>
                </a:extLst>
              </p14:cNvPr>
              <p14:cNvContentPartPr/>
              <p14:nvPr/>
            </p14:nvContentPartPr>
            <p14:xfrm>
              <a:off x="3700800" y="4581960"/>
              <a:ext cx="84960" cy="1123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2761C6EA-FC1B-4262-A1FE-EDBB4D6224E4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696480" y="4577640"/>
                <a:ext cx="936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4FE0E4A-932D-49E5-AEF7-D3878101BBA3}"/>
                  </a:ext>
                </a:extLst>
              </p14:cNvPr>
              <p14:cNvContentPartPr/>
              <p14:nvPr/>
            </p14:nvContentPartPr>
            <p14:xfrm>
              <a:off x="3704760" y="4452360"/>
              <a:ext cx="360" cy="36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4FE0E4A-932D-49E5-AEF7-D3878101BBA3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700440" y="44480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C44ECE3-5432-49A2-A9A2-EC1D0326C192}"/>
                  </a:ext>
                </a:extLst>
              </p14:cNvPr>
              <p14:cNvContentPartPr/>
              <p14:nvPr/>
            </p14:nvContentPartPr>
            <p14:xfrm>
              <a:off x="5096880" y="5920080"/>
              <a:ext cx="167040" cy="1558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C44ECE3-5432-49A2-A9A2-EC1D0326C19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092560" y="5915760"/>
                <a:ext cx="17568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3A9FB2F1-B561-4ECC-90F7-7D0F5DED565E}"/>
              </a:ext>
            </a:extLst>
          </p:cNvPr>
          <p:cNvGrpSpPr/>
          <p:nvPr/>
        </p:nvGrpSpPr>
        <p:grpSpPr>
          <a:xfrm>
            <a:off x="4272480" y="4795080"/>
            <a:ext cx="918360" cy="669960"/>
            <a:chOff x="4272480" y="4795080"/>
            <a:chExt cx="918360" cy="6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51495AA-5365-4CF8-BA2D-F796D78B2035}"/>
                    </a:ext>
                  </a:extLst>
                </p14:cNvPr>
                <p14:cNvContentPartPr/>
                <p14:nvPr/>
              </p14:nvContentPartPr>
              <p14:xfrm>
                <a:off x="4272480" y="4903800"/>
                <a:ext cx="627480" cy="561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51495AA-5365-4CF8-BA2D-F796D78B203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68160" y="4899480"/>
                  <a:ext cx="6361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551A46-63C3-499A-ADDF-2A47807E646C}"/>
                    </a:ext>
                  </a:extLst>
                </p14:cNvPr>
                <p14:cNvContentPartPr/>
                <p14:nvPr/>
              </p14:nvContentPartPr>
              <p14:xfrm>
                <a:off x="4732560" y="4908840"/>
                <a:ext cx="131040" cy="170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551A46-63C3-499A-ADDF-2A47807E646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28240" y="4904520"/>
                  <a:ext cx="139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FDA4B85-0F85-4569-B863-F3E57A544118}"/>
                    </a:ext>
                  </a:extLst>
                </p14:cNvPr>
                <p14:cNvContentPartPr/>
                <p14:nvPr/>
              </p14:nvContentPartPr>
              <p14:xfrm>
                <a:off x="4825800" y="4989480"/>
                <a:ext cx="53640" cy="63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FDA4B85-0F85-4569-B863-F3E57A54411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821480" y="4985160"/>
                  <a:ext cx="62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A69BB1B-BE1A-46CF-9DEC-F8F9550D2016}"/>
                    </a:ext>
                  </a:extLst>
                </p14:cNvPr>
                <p14:cNvContentPartPr/>
                <p14:nvPr/>
              </p14:nvContentPartPr>
              <p14:xfrm>
                <a:off x="4899960" y="4801560"/>
                <a:ext cx="15480" cy="90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A69BB1B-BE1A-46CF-9DEC-F8F9550D201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895640" y="4797240"/>
                  <a:ext cx="2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5FA77B-67D0-47F4-89F4-EDB4F9B3B49B}"/>
                    </a:ext>
                  </a:extLst>
                </p14:cNvPr>
                <p14:cNvContentPartPr/>
                <p14:nvPr/>
              </p14:nvContentPartPr>
              <p14:xfrm>
                <a:off x="4836240" y="4795080"/>
                <a:ext cx="117720" cy="96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5FA77B-67D0-47F4-89F4-EDB4F9B3B49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31920" y="4790760"/>
                  <a:ext cx="12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DFB8B6-6FD0-475E-8420-FA95D5B3E1A8}"/>
                    </a:ext>
                  </a:extLst>
                </p14:cNvPr>
                <p14:cNvContentPartPr/>
                <p14:nvPr/>
              </p14:nvContentPartPr>
              <p14:xfrm>
                <a:off x="4988880" y="4868160"/>
                <a:ext cx="66960" cy="1764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DFB8B6-6FD0-475E-8420-FA95D5B3E1A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984560" y="4863840"/>
                  <a:ext cx="75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CF9424B-6F79-4E62-8F37-D91E7DBBF301}"/>
                    </a:ext>
                  </a:extLst>
                </p14:cNvPr>
                <p14:cNvContentPartPr/>
                <p14:nvPr/>
              </p14:nvContentPartPr>
              <p14:xfrm>
                <a:off x="5081760" y="4961760"/>
                <a:ext cx="8640" cy="46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CF9424B-6F79-4E62-8F37-D91E7DBBF30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77440" y="4957440"/>
                  <a:ext cx="17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970D471-4DA2-4AA2-86C9-8B49216EED72}"/>
                    </a:ext>
                  </a:extLst>
                </p14:cNvPr>
                <p14:cNvContentPartPr/>
                <p14:nvPr/>
              </p14:nvContentPartPr>
              <p14:xfrm>
                <a:off x="5104440" y="4867800"/>
                <a:ext cx="7560" cy="10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970D471-4DA2-4AA2-86C9-8B49216EED7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100120" y="4863480"/>
                  <a:ext cx="1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48C7F6C-CD22-4490-BD31-BA3B04638C45}"/>
                    </a:ext>
                  </a:extLst>
                </p14:cNvPr>
                <p14:cNvContentPartPr/>
                <p14:nvPr/>
              </p14:nvContentPartPr>
              <p14:xfrm>
                <a:off x="5121000" y="4826760"/>
                <a:ext cx="69840" cy="334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48C7F6C-CD22-4490-BD31-BA3B04638C4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16680" y="4822440"/>
                  <a:ext cx="7848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3AF44B30-E043-4802-958D-D42B74FA2CC3}"/>
              </a:ext>
            </a:extLst>
          </p:cNvPr>
          <p:cNvGrpSpPr/>
          <p:nvPr/>
        </p:nvGrpSpPr>
        <p:grpSpPr>
          <a:xfrm>
            <a:off x="5974560" y="3876000"/>
            <a:ext cx="2664360" cy="1964880"/>
            <a:chOff x="5974560" y="3876000"/>
            <a:chExt cx="2664360" cy="19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F3F71A1-03CF-4E98-898D-48252C21B3A5}"/>
                    </a:ext>
                  </a:extLst>
                </p14:cNvPr>
                <p14:cNvContentPartPr/>
                <p14:nvPr/>
              </p14:nvContentPartPr>
              <p14:xfrm>
                <a:off x="6301080" y="4551720"/>
                <a:ext cx="155160" cy="1285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F3F71A1-03CF-4E98-898D-48252C21B3A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296760" y="4547400"/>
                  <a:ext cx="163800" cy="12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4C4F32C-A645-4659-9BB6-5AEF496A7C9A}"/>
                    </a:ext>
                  </a:extLst>
                </p14:cNvPr>
                <p14:cNvContentPartPr/>
                <p14:nvPr/>
              </p14:nvContentPartPr>
              <p14:xfrm>
                <a:off x="6459480" y="5791200"/>
                <a:ext cx="360" cy="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4C4F32C-A645-4659-9BB6-5AEF496A7C9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55160" y="5786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189B11-222A-4DE5-B270-543D4C86D3E2}"/>
                    </a:ext>
                  </a:extLst>
                </p14:cNvPr>
                <p14:cNvContentPartPr/>
                <p14:nvPr/>
              </p14:nvContentPartPr>
              <p14:xfrm>
                <a:off x="6331320" y="5749440"/>
                <a:ext cx="1377000" cy="536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189B11-222A-4DE5-B270-543D4C86D3E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27000" y="5745120"/>
                  <a:ext cx="138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9E5A0A6-03D3-4D94-B0E6-531DEF372DBC}"/>
                    </a:ext>
                  </a:extLst>
                </p14:cNvPr>
                <p14:cNvContentPartPr/>
                <p14:nvPr/>
              </p14:nvContentPartPr>
              <p14:xfrm>
                <a:off x="7757280" y="5695080"/>
                <a:ext cx="152640" cy="145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9E5A0A6-03D3-4D94-B0E6-531DEF372DB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752960" y="5690760"/>
                  <a:ext cx="161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27C94D0-E692-4F86-9E20-2FC3CDA7C9FA}"/>
                    </a:ext>
                  </a:extLst>
                </p14:cNvPr>
                <p14:cNvContentPartPr/>
                <p14:nvPr/>
              </p14:nvContentPartPr>
              <p14:xfrm>
                <a:off x="6117120" y="4378920"/>
                <a:ext cx="288720" cy="204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27C94D0-E692-4F86-9E20-2FC3CDA7C9F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112800" y="4374600"/>
                  <a:ext cx="297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3D618D4-1BE0-48AA-9729-83222A8129DF}"/>
                    </a:ext>
                  </a:extLst>
                </p14:cNvPr>
                <p14:cNvContentPartPr/>
                <p14:nvPr/>
              </p14:nvContentPartPr>
              <p14:xfrm>
                <a:off x="7840080" y="3941520"/>
                <a:ext cx="700920" cy="7192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3D618D4-1BE0-48AA-9729-83222A8129D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835760" y="3937200"/>
                  <a:ext cx="70956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4A9D83B-C73F-4769-B647-77FB02468AEF}"/>
                    </a:ext>
                  </a:extLst>
                </p14:cNvPr>
                <p14:cNvContentPartPr/>
                <p14:nvPr/>
              </p14:nvContentPartPr>
              <p14:xfrm>
                <a:off x="8461440" y="3876000"/>
                <a:ext cx="177480" cy="160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4A9D83B-C73F-4769-B647-77FB02468AE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57120" y="3871680"/>
                  <a:ext cx="186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3FACC4A-F561-4967-B47E-DC5F3B39698E}"/>
                    </a:ext>
                  </a:extLst>
                </p14:cNvPr>
                <p14:cNvContentPartPr/>
                <p14:nvPr/>
              </p14:nvContentPartPr>
              <p14:xfrm>
                <a:off x="6785280" y="4743240"/>
                <a:ext cx="688680" cy="763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3FACC4A-F561-4967-B47E-DC5F3B3969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780960" y="4738920"/>
                  <a:ext cx="69732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6633CAE-BD63-41D5-B54A-02DD77DC8B94}"/>
                    </a:ext>
                  </a:extLst>
                </p14:cNvPr>
                <p14:cNvContentPartPr/>
                <p14:nvPr/>
              </p14:nvContentPartPr>
              <p14:xfrm>
                <a:off x="5974560" y="4424640"/>
                <a:ext cx="137160" cy="284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6633CAE-BD63-41D5-B54A-02DD77DC8B9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970240" y="4420320"/>
                  <a:ext cx="1458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FF4C0304-7C27-49B9-B0BD-077F4565D09F}"/>
              </a:ext>
            </a:extLst>
          </p:cNvPr>
          <p:cNvGrpSpPr/>
          <p:nvPr/>
        </p:nvGrpSpPr>
        <p:grpSpPr>
          <a:xfrm>
            <a:off x="7642440" y="5967960"/>
            <a:ext cx="119160" cy="186120"/>
            <a:chOff x="7642440" y="5967960"/>
            <a:chExt cx="11916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E175CB1-B170-4361-B99E-88248F6054A8}"/>
                    </a:ext>
                  </a:extLst>
                </p14:cNvPr>
                <p14:cNvContentPartPr/>
                <p14:nvPr/>
              </p14:nvContentPartPr>
              <p14:xfrm>
                <a:off x="7642440" y="5967960"/>
                <a:ext cx="118440" cy="846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E175CB1-B170-4361-B99E-88248F6054A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638120" y="5963640"/>
                  <a:ext cx="127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FD836899-D06E-485A-AE67-450AAA5DB9B9}"/>
                    </a:ext>
                  </a:extLst>
                </p14:cNvPr>
                <p14:cNvContentPartPr/>
                <p14:nvPr/>
              </p14:nvContentPartPr>
              <p14:xfrm>
                <a:off x="7722360" y="5980920"/>
                <a:ext cx="39240" cy="173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FD836899-D06E-485A-AE67-450AAA5DB9B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718040" y="5976600"/>
                  <a:ext cx="478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46EE197B-7810-4BD7-846D-43A994E04B6E}"/>
                  </a:ext>
                </a:extLst>
              </p14:cNvPr>
              <p14:cNvContentPartPr/>
              <p14:nvPr/>
            </p14:nvContentPartPr>
            <p14:xfrm>
              <a:off x="823320" y="6209160"/>
              <a:ext cx="7491240" cy="4392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46EE197B-7810-4BD7-846D-43A994E04B6E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19000" y="6204840"/>
                <a:ext cx="7499880" cy="44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0A2D53EB-5222-4920-B2AC-DEE52C4C239B}"/>
              </a:ext>
            </a:extLst>
          </p:cNvPr>
          <p:cNvGrpSpPr/>
          <p:nvPr/>
        </p:nvGrpSpPr>
        <p:grpSpPr>
          <a:xfrm>
            <a:off x="6827040" y="4557480"/>
            <a:ext cx="493560" cy="378720"/>
            <a:chOff x="6827040" y="4557480"/>
            <a:chExt cx="49356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FFB8C7B-6248-44DE-84CA-F9CE29FC3B8F}"/>
                    </a:ext>
                  </a:extLst>
                </p14:cNvPr>
                <p14:cNvContentPartPr/>
                <p14:nvPr/>
              </p14:nvContentPartPr>
              <p14:xfrm>
                <a:off x="6827040" y="4782480"/>
                <a:ext cx="99720" cy="442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FFB8C7B-6248-44DE-84CA-F9CE29FC3B8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822720" y="4778160"/>
                  <a:ext cx="108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E46A046-B27E-41B3-8161-4927E00AB28B}"/>
                    </a:ext>
                  </a:extLst>
                </p14:cNvPr>
                <p14:cNvContentPartPr/>
                <p14:nvPr/>
              </p14:nvContentPartPr>
              <p14:xfrm>
                <a:off x="6925680" y="4754760"/>
                <a:ext cx="13680" cy="181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E46A046-B27E-41B3-8161-4927E00AB28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921360" y="4750440"/>
                  <a:ext cx="22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D711672-44C8-40C6-9BBA-DD04E00713C2}"/>
                    </a:ext>
                  </a:extLst>
                </p14:cNvPr>
                <p14:cNvContentPartPr/>
                <p14:nvPr/>
              </p14:nvContentPartPr>
              <p14:xfrm>
                <a:off x="7045920" y="4588080"/>
                <a:ext cx="95040" cy="199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D711672-44C8-40C6-9BBA-DD04E00713C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041600" y="4583760"/>
                  <a:ext cx="103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C37116C-0865-490C-9EB8-3BCB01C21E5F}"/>
                    </a:ext>
                  </a:extLst>
                </p14:cNvPr>
                <p14:cNvContentPartPr/>
                <p14:nvPr/>
              </p14:nvContentPartPr>
              <p14:xfrm>
                <a:off x="7188120" y="4652520"/>
                <a:ext cx="4680" cy="160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C37116C-0865-490C-9EB8-3BCB01C21E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183800" y="4648200"/>
                  <a:ext cx="13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AD98AC3-DEF7-471B-A1AD-A45D0EAED77B}"/>
                    </a:ext>
                  </a:extLst>
                </p14:cNvPr>
                <p14:cNvContentPartPr/>
                <p14:nvPr/>
              </p14:nvContentPartPr>
              <p14:xfrm>
                <a:off x="7164720" y="4636320"/>
                <a:ext cx="90000" cy="81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AD98AC3-DEF7-471B-A1AD-A45D0EAED77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60400" y="4632000"/>
                  <a:ext cx="98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17B71CD-0DF2-497A-BAC1-C986720599D2}"/>
                    </a:ext>
                  </a:extLst>
                </p14:cNvPr>
                <p14:cNvContentPartPr/>
                <p14:nvPr/>
              </p14:nvContentPartPr>
              <p14:xfrm>
                <a:off x="7243200" y="4557480"/>
                <a:ext cx="77400" cy="227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17B71CD-0DF2-497A-BAC1-C986720599D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238880" y="4553160"/>
                  <a:ext cx="86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5B3DD62-D5FB-4B5B-A8CE-D2C9D23FDA8E}"/>
                    </a:ext>
                  </a:extLst>
                </p14:cNvPr>
                <p14:cNvContentPartPr/>
                <p14:nvPr/>
              </p14:nvContentPartPr>
              <p14:xfrm>
                <a:off x="6933960" y="4598880"/>
                <a:ext cx="72000" cy="94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5B3DD62-D5FB-4B5B-A8CE-D2C9D23FDA8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29640" y="4594560"/>
                  <a:ext cx="8064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209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A6F5F0E8-242D-4143-9A3F-F3C4E1B1CF5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F1FB77-C1EC-E2FD-2E96-75456B0FF2AA}"/>
              </a:ext>
            </a:extLst>
          </p:cNvPr>
          <p:cNvCxnSpPr>
            <a:cxnSpLocks/>
          </p:cNvCxnSpPr>
          <p:nvPr/>
        </p:nvCxnSpPr>
        <p:spPr>
          <a:xfrm>
            <a:off x="573051" y="3523022"/>
            <a:ext cx="2495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9A29C0E4-2E5D-EBAD-FCCD-2BD5285499D3}"/>
              </a:ext>
            </a:extLst>
          </p:cNvPr>
          <p:cNvCxnSpPr>
            <a:cxnSpLocks/>
          </p:cNvCxnSpPr>
          <p:nvPr/>
        </p:nvCxnSpPr>
        <p:spPr>
          <a:xfrm flipV="1">
            <a:off x="573051" y="1030762"/>
            <a:ext cx="0" cy="2492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57323F6D-05A6-CC58-D3EF-5959B7AC2BC8}"/>
              </a:ext>
            </a:extLst>
          </p:cNvPr>
          <p:cNvSpPr/>
          <p:nvPr/>
        </p:nvSpPr>
        <p:spPr>
          <a:xfrm>
            <a:off x="109183" y="1092007"/>
            <a:ext cx="79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C33BFF-5350-E70E-21BD-FABEDC12EC0E}"/>
              </a:ext>
            </a:extLst>
          </p:cNvPr>
          <p:cNvSpPr/>
          <p:nvPr/>
        </p:nvSpPr>
        <p:spPr>
          <a:xfrm>
            <a:off x="2674752" y="352302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E5F8CF-E324-44B0-92B6-F1CF5DD7FDDE}"/>
              </a:ext>
            </a:extLst>
          </p:cNvPr>
          <p:cNvSpPr/>
          <p:nvPr/>
        </p:nvSpPr>
        <p:spPr>
          <a:xfrm>
            <a:off x="1036920" y="661430"/>
            <a:ext cx="140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Arbeitsmarkt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E28FD6A-0B93-4359-BE6F-BF6821231C1F}"/>
              </a:ext>
            </a:extLst>
          </p:cNvPr>
          <p:cNvSpPr/>
          <p:nvPr/>
        </p:nvSpPr>
        <p:spPr>
          <a:xfrm>
            <a:off x="5336312" y="661430"/>
            <a:ext cx="137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Kapitalmarkt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D1AE453-5A84-47F2-8843-9FA38694279C}"/>
              </a:ext>
            </a:extLst>
          </p:cNvPr>
          <p:cNvSpPr/>
          <p:nvPr/>
        </p:nvSpPr>
        <p:spPr>
          <a:xfrm>
            <a:off x="9604989" y="682388"/>
            <a:ext cx="127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de-DE" dirty="0">
                <a:solidFill>
                  <a:srgbClr val="000000"/>
                </a:solidFill>
              </a:rPr>
              <a:t>Gütermarkt</a:t>
            </a:r>
          </a:p>
        </p:txBody>
      </p: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50B29CA1-39E4-44C3-BB50-2C74D8D2C8EC}"/>
              </a:ext>
            </a:extLst>
          </p:cNvPr>
          <p:cNvCxnSpPr>
            <a:cxnSpLocks/>
          </p:cNvCxnSpPr>
          <p:nvPr/>
        </p:nvCxnSpPr>
        <p:spPr>
          <a:xfrm>
            <a:off x="4844161" y="3527142"/>
            <a:ext cx="2495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49D20A7A-F10F-4212-845B-21C4DABBBF61}"/>
              </a:ext>
            </a:extLst>
          </p:cNvPr>
          <p:cNvCxnSpPr>
            <a:cxnSpLocks/>
          </p:cNvCxnSpPr>
          <p:nvPr/>
        </p:nvCxnSpPr>
        <p:spPr>
          <a:xfrm flipV="1">
            <a:off x="4844161" y="1034882"/>
            <a:ext cx="0" cy="2492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4EDA38FC-63BB-4787-9D21-5ACFADD66B18}"/>
              </a:ext>
            </a:extLst>
          </p:cNvPr>
          <p:cNvSpPr/>
          <p:nvPr/>
        </p:nvSpPr>
        <p:spPr>
          <a:xfrm>
            <a:off x="4380293" y="1096127"/>
            <a:ext cx="793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-25000" dirty="0"/>
              <a:t>i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835E8AA-0CE6-4CCD-BE6E-A4F9D8E81E3C}"/>
              </a:ext>
            </a:extLst>
          </p:cNvPr>
          <p:cNvSpPr/>
          <p:nvPr/>
        </p:nvSpPr>
        <p:spPr>
          <a:xfrm>
            <a:off x="6945862" y="352714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4497F80C-470A-4E7C-9621-920DCEA7ECED}"/>
              </a:ext>
            </a:extLst>
          </p:cNvPr>
          <p:cNvCxnSpPr>
            <a:cxnSpLocks/>
          </p:cNvCxnSpPr>
          <p:nvPr/>
        </p:nvCxnSpPr>
        <p:spPr>
          <a:xfrm>
            <a:off x="9527629" y="3515767"/>
            <a:ext cx="2495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9">
            <a:extLst>
              <a:ext uri="{FF2B5EF4-FFF2-40B4-BE49-F238E27FC236}">
                <a16:creationId xmlns:a16="http://schemas.microsoft.com/office/drawing/2014/main" id="{648B535F-E90A-4D8B-992B-071C84632D69}"/>
              </a:ext>
            </a:extLst>
          </p:cNvPr>
          <p:cNvCxnSpPr>
            <a:cxnSpLocks/>
          </p:cNvCxnSpPr>
          <p:nvPr/>
        </p:nvCxnSpPr>
        <p:spPr>
          <a:xfrm flipV="1">
            <a:off x="9527629" y="1023507"/>
            <a:ext cx="0" cy="2492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D8D1BA6B-476D-47BF-A86D-151F7621D4D7}"/>
              </a:ext>
            </a:extLst>
          </p:cNvPr>
          <p:cNvSpPr/>
          <p:nvPr/>
        </p:nvSpPr>
        <p:spPr>
          <a:xfrm>
            <a:off x="9063761" y="1084752"/>
            <a:ext cx="79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p</a:t>
            </a:r>
            <a:endParaRPr lang="de-DE" baseline="-25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7B16FFE-A43B-4D41-9388-D75452866D17}"/>
              </a:ext>
            </a:extLst>
          </p:cNvPr>
          <p:cNvSpPr/>
          <p:nvPr/>
        </p:nvSpPr>
        <p:spPr>
          <a:xfrm>
            <a:off x="11629330" y="3515765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B9D4A59B-E4BF-4DB0-B748-918031572079}"/>
              </a:ext>
            </a:extLst>
          </p:cNvPr>
          <p:cNvGrpSpPr/>
          <p:nvPr/>
        </p:nvGrpSpPr>
        <p:grpSpPr>
          <a:xfrm>
            <a:off x="275760" y="1182120"/>
            <a:ext cx="11642040" cy="4761000"/>
            <a:chOff x="275760" y="1182120"/>
            <a:chExt cx="11642040" cy="47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04E1352-520F-4AC8-8563-0B182ACC66F6}"/>
                    </a:ext>
                  </a:extLst>
                </p14:cNvPr>
                <p14:cNvContentPartPr/>
                <p14:nvPr/>
              </p14:nvContentPartPr>
              <p14:xfrm>
                <a:off x="10056600" y="1575600"/>
                <a:ext cx="1181160" cy="1313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04E1352-520F-4AC8-8563-0B182ACC66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52280" y="1571280"/>
                  <a:ext cx="1189800" cy="13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BE3CD47-26A2-4477-91D2-746E6CA6E45A}"/>
                    </a:ext>
                  </a:extLst>
                </p14:cNvPr>
                <p14:cNvContentPartPr/>
                <p14:nvPr/>
              </p14:nvContentPartPr>
              <p14:xfrm>
                <a:off x="11302200" y="1488480"/>
                <a:ext cx="98280" cy="5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BE3CD47-26A2-4477-91D2-746E6CA6E4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97880" y="1484160"/>
                  <a:ext cx="106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AF46E7-F05B-4130-A490-D052B4F8BA18}"/>
                    </a:ext>
                  </a:extLst>
                </p14:cNvPr>
                <p14:cNvContentPartPr/>
                <p14:nvPr/>
              </p14:nvContentPartPr>
              <p14:xfrm>
                <a:off x="11392920" y="1465440"/>
                <a:ext cx="24480" cy="179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AF46E7-F05B-4130-A490-D052B4F8BA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88600" y="1461120"/>
                  <a:ext cx="33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25D4B6-4D80-4D03-8DAA-11DDBF3AFDBB}"/>
                    </a:ext>
                  </a:extLst>
                </p14:cNvPr>
                <p14:cNvContentPartPr/>
                <p14:nvPr/>
              </p14:nvContentPartPr>
              <p14:xfrm>
                <a:off x="11439000" y="1338000"/>
                <a:ext cx="65880" cy="9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25D4B6-4D80-4D03-8DAA-11DDBF3AFD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4680" y="1333680"/>
                  <a:ext cx="74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C74B767-49CA-4ED8-B9DF-2C83040704C7}"/>
                    </a:ext>
                  </a:extLst>
                </p14:cNvPr>
                <p14:cNvContentPartPr/>
                <p14:nvPr/>
              </p14:nvContentPartPr>
              <p14:xfrm>
                <a:off x="11550240" y="1348800"/>
                <a:ext cx="58680" cy="150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C74B767-49CA-4ED8-B9DF-2C83040704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5920" y="1344480"/>
                  <a:ext cx="67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C2A7BA-9677-438A-B3A6-6C014E9470F1}"/>
                    </a:ext>
                  </a:extLst>
                </p14:cNvPr>
                <p14:cNvContentPartPr/>
                <p14:nvPr/>
              </p14:nvContentPartPr>
              <p14:xfrm>
                <a:off x="11640240" y="1383360"/>
                <a:ext cx="99720" cy="164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C2A7BA-9677-438A-B3A6-6C014E9470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35920" y="1379040"/>
                  <a:ext cx="108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9F80E27-3595-4487-8751-C977BC361C47}"/>
                    </a:ext>
                  </a:extLst>
                </p14:cNvPr>
                <p14:cNvContentPartPr/>
                <p14:nvPr/>
              </p14:nvContentPartPr>
              <p14:xfrm>
                <a:off x="11718360" y="1313520"/>
                <a:ext cx="71640" cy="201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9F80E27-3595-4487-8751-C977BC361C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14040" y="1309200"/>
                  <a:ext cx="80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B6B593F-6D31-4764-8719-C6712CC6FD51}"/>
                    </a:ext>
                  </a:extLst>
                </p14:cNvPr>
                <p14:cNvContentPartPr/>
                <p14:nvPr/>
              </p14:nvContentPartPr>
              <p14:xfrm>
                <a:off x="10294560" y="1552560"/>
                <a:ext cx="917280" cy="1591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B6B593F-6D31-4764-8719-C6712CC6FD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90240" y="1548240"/>
                  <a:ext cx="925920" cy="15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0ADBD5-03DF-4D61-B77E-C7580BEC6002}"/>
                    </a:ext>
                  </a:extLst>
                </p14:cNvPr>
                <p14:cNvContentPartPr/>
                <p14:nvPr/>
              </p14:nvContentPartPr>
              <p14:xfrm>
                <a:off x="11307960" y="3088680"/>
                <a:ext cx="103680" cy="55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0ADBD5-03DF-4D61-B77E-C7580BEC60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03640" y="3084360"/>
                  <a:ext cx="11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06D5C9E-AECE-46E3-B7E0-79676CE74230}"/>
                    </a:ext>
                  </a:extLst>
                </p14:cNvPr>
                <p14:cNvContentPartPr/>
                <p14:nvPr/>
              </p14:nvContentPartPr>
              <p14:xfrm>
                <a:off x="11394360" y="3094440"/>
                <a:ext cx="34200" cy="151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06D5C9E-AECE-46E3-B7E0-79676CE742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90040" y="3090120"/>
                  <a:ext cx="42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BE4D5B1-977D-440E-BD86-819164583895}"/>
                    </a:ext>
                  </a:extLst>
                </p14:cNvPr>
                <p14:cNvContentPartPr/>
                <p14:nvPr/>
              </p14:nvContentPartPr>
              <p14:xfrm>
                <a:off x="11481120" y="2987160"/>
                <a:ext cx="16200" cy="126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BE4D5B1-977D-440E-BD86-8191645838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476800" y="2982840"/>
                  <a:ext cx="24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27CDC43-959C-4AE3-8183-B319EBBD0561}"/>
                    </a:ext>
                  </a:extLst>
                </p14:cNvPr>
                <p14:cNvContentPartPr/>
                <p14:nvPr/>
              </p14:nvContentPartPr>
              <p14:xfrm>
                <a:off x="11426040" y="2997600"/>
                <a:ext cx="129600" cy="109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27CDC43-959C-4AE3-8183-B319EBBD05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21720" y="2993280"/>
                  <a:ext cx="138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07EA84-4B98-4E83-8504-C1744C2543C0}"/>
                    </a:ext>
                  </a:extLst>
                </p14:cNvPr>
                <p14:cNvContentPartPr/>
                <p14:nvPr/>
              </p14:nvContentPartPr>
              <p14:xfrm>
                <a:off x="11613600" y="3001200"/>
                <a:ext cx="70920" cy="187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07EA84-4B98-4E83-8504-C1744C2543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09280" y="2996880"/>
                  <a:ext cx="79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F55205A-1BA6-4DFB-9FE5-D8AD8F179953}"/>
                    </a:ext>
                  </a:extLst>
                </p14:cNvPr>
                <p14:cNvContentPartPr/>
                <p14:nvPr/>
              </p14:nvContentPartPr>
              <p14:xfrm>
                <a:off x="11725560" y="3053760"/>
                <a:ext cx="105120" cy="210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F55205A-1BA6-4DFB-9FE5-D8AD8F1799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21240" y="3049440"/>
                  <a:ext cx="113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8058EFD-ADAA-4EBF-9807-275787B5D510}"/>
                    </a:ext>
                  </a:extLst>
                </p14:cNvPr>
                <p14:cNvContentPartPr/>
                <p14:nvPr/>
              </p14:nvContentPartPr>
              <p14:xfrm>
                <a:off x="11807640" y="2996160"/>
                <a:ext cx="110160" cy="230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8058EFD-ADAA-4EBF-9807-275787B5D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03320" y="2991840"/>
                  <a:ext cx="118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00DFBE-8C53-4CBF-A340-7CBF3F056869}"/>
                    </a:ext>
                  </a:extLst>
                </p14:cNvPr>
                <p14:cNvContentPartPr/>
                <p14:nvPr/>
              </p14:nvContentPartPr>
              <p14:xfrm>
                <a:off x="10554120" y="2882400"/>
                <a:ext cx="9720" cy="146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00DFBE-8C53-4CBF-A340-7CBF3F0568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49800" y="2878080"/>
                  <a:ext cx="1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64D6902-BD26-479B-B778-3E435F534519}"/>
                    </a:ext>
                  </a:extLst>
                </p14:cNvPr>
                <p14:cNvContentPartPr/>
                <p14:nvPr/>
              </p14:nvContentPartPr>
              <p14:xfrm>
                <a:off x="10523880" y="3329520"/>
                <a:ext cx="24840" cy="98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64D6902-BD26-479B-B778-3E435F5345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19560" y="3325200"/>
                  <a:ext cx="3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101DD5E-BE98-479E-A5A8-E35AB8AF9056}"/>
                    </a:ext>
                  </a:extLst>
                </p14:cNvPr>
                <p14:cNvContentPartPr/>
                <p14:nvPr/>
              </p14:nvContentPartPr>
              <p14:xfrm>
                <a:off x="9675720" y="2231880"/>
                <a:ext cx="225000" cy="7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101DD5E-BE98-479E-A5A8-E35AB8AF90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71400" y="2227560"/>
                  <a:ext cx="233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59C400C-FC56-4A07-931F-CC13FC26020B}"/>
                    </a:ext>
                  </a:extLst>
                </p14:cNvPr>
                <p14:cNvContentPartPr/>
                <p14:nvPr/>
              </p14:nvContentPartPr>
              <p14:xfrm>
                <a:off x="10616040" y="2261040"/>
                <a:ext cx="13320" cy="251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59C400C-FC56-4A07-931F-CC13FC2602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11720" y="2256720"/>
                  <a:ext cx="21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4576FB3-17A3-44FD-88B7-E9F5BD33EAAE}"/>
                    </a:ext>
                  </a:extLst>
                </p14:cNvPr>
                <p14:cNvContentPartPr/>
                <p14:nvPr/>
              </p14:nvContentPartPr>
              <p14:xfrm>
                <a:off x="10322640" y="2237280"/>
                <a:ext cx="370080" cy="51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4576FB3-17A3-44FD-88B7-E9F5BD33EA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18320" y="2232960"/>
                  <a:ext cx="378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1F0C190-DC1E-4AD2-8B3D-F8FB3D47A74B}"/>
                    </a:ext>
                  </a:extLst>
                </p14:cNvPr>
                <p14:cNvContentPartPr/>
                <p14:nvPr/>
              </p14:nvContentPartPr>
              <p14:xfrm>
                <a:off x="9174240" y="2244840"/>
                <a:ext cx="86400" cy="231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1F0C190-DC1E-4AD2-8B3D-F8FB3D47A7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9920" y="2240520"/>
                  <a:ext cx="95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43E233A-D437-4874-8D8A-42B49ED5898E}"/>
                    </a:ext>
                  </a:extLst>
                </p14:cNvPr>
                <p14:cNvContentPartPr/>
                <p14:nvPr/>
              </p14:nvContentPartPr>
              <p14:xfrm>
                <a:off x="9300600" y="2167440"/>
                <a:ext cx="111240" cy="112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43E233A-D437-4874-8D8A-42B49ED589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96280" y="2163120"/>
                  <a:ext cx="119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8C63737-050C-4F1C-A8EB-EDD9C57937F4}"/>
                    </a:ext>
                  </a:extLst>
                </p14:cNvPr>
                <p14:cNvContentPartPr/>
                <p14:nvPr/>
              </p14:nvContentPartPr>
              <p14:xfrm>
                <a:off x="10450800" y="3706440"/>
                <a:ext cx="103320" cy="45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8C63737-050C-4F1C-A8EB-EDD9C57937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46480" y="3702120"/>
                  <a:ext cx="11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C75A94-E29A-4D60-860D-05D9713029E3}"/>
                    </a:ext>
                  </a:extLst>
                </p14:cNvPr>
                <p14:cNvContentPartPr/>
                <p14:nvPr/>
              </p14:nvContentPartPr>
              <p14:xfrm>
                <a:off x="10522440" y="3693840"/>
                <a:ext cx="52560" cy="146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C75A94-E29A-4D60-860D-05D9713029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18120" y="3689520"/>
                  <a:ext cx="6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E36594D-3480-4949-8D1F-8E29E647A9FA}"/>
                    </a:ext>
                  </a:extLst>
                </p14:cNvPr>
                <p14:cNvContentPartPr/>
                <p14:nvPr/>
              </p14:nvContentPartPr>
              <p14:xfrm>
                <a:off x="10622520" y="3612480"/>
                <a:ext cx="120600" cy="139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E36594D-3480-4949-8D1F-8E29E647A9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8200" y="3608160"/>
                  <a:ext cx="129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11D9932-F370-4AFF-93FA-815A1F028B7A}"/>
                    </a:ext>
                  </a:extLst>
                </p14:cNvPr>
                <p14:cNvContentPartPr/>
                <p14:nvPr/>
              </p14:nvContentPartPr>
              <p14:xfrm>
                <a:off x="1036080" y="1718880"/>
                <a:ext cx="1324800" cy="1324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11D9932-F370-4AFF-93FA-815A1F028B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1760" y="1714560"/>
                  <a:ext cx="1333440" cy="13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7C004E-820B-4014-98A3-60D5C237AA2F}"/>
                    </a:ext>
                  </a:extLst>
                </p14:cNvPr>
                <p14:cNvContentPartPr/>
                <p14:nvPr/>
              </p14:nvContentPartPr>
              <p14:xfrm>
                <a:off x="1130760" y="1767480"/>
                <a:ext cx="1072440" cy="1120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7C004E-820B-4014-98A3-60D5C237AA2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6440" y="1763160"/>
                  <a:ext cx="108108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9821235-7A75-4214-A899-23C4526F7C28}"/>
                    </a:ext>
                  </a:extLst>
                </p14:cNvPr>
                <p14:cNvContentPartPr/>
                <p14:nvPr/>
              </p14:nvContentPartPr>
              <p14:xfrm>
                <a:off x="2412720" y="1560480"/>
                <a:ext cx="137160" cy="161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9821235-7A75-4214-A899-23C4526F7C2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08400" y="1556160"/>
                  <a:ext cx="145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379EEF-AF44-49FC-B0EA-1C9870AA34BD}"/>
                    </a:ext>
                  </a:extLst>
                </p14:cNvPr>
                <p14:cNvContentPartPr/>
                <p14:nvPr/>
              </p14:nvContentPartPr>
              <p14:xfrm>
                <a:off x="2553120" y="1416840"/>
                <a:ext cx="100440" cy="132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379EEF-AF44-49FC-B0EA-1C9870AA34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48800" y="1412520"/>
                  <a:ext cx="10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F68680E-5E63-4808-AAF6-2846EF7EF9BF}"/>
                    </a:ext>
                  </a:extLst>
                </p14:cNvPr>
                <p14:cNvContentPartPr/>
                <p14:nvPr/>
              </p14:nvContentPartPr>
              <p14:xfrm>
                <a:off x="2733120" y="1474800"/>
                <a:ext cx="72720" cy="213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F68680E-5E63-4808-AAF6-2846EF7EF9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8800" y="1470480"/>
                  <a:ext cx="81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E0EBF61-C341-4F02-A066-DFECDC24956F}"/>
                    </a:ext>
                  </a:extLst>
                </p14:cNvPr>
                <p14:cNvContentPartPr/>
                <p14:nvPr/>
              </p14:nvContentPartPr>
              <p14:xfrm>
                <a:off x="2884680" y="1512960"/>
                <a:ext cx="151560" cy="85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E0EBF61-C341-4F02-A066-DFECDC2495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80360" y="1508640"/>
                  <a:ext cx="160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0236ABC-680A-452E-A59D-34684B6B560F}"/>
                    </a:ext>
                  </a:extLst>
                </p14:cNvPr>
                <p14:cNvContentPartPr/>
                <p14:nvPr/>
              </p14:nvContentPartPr>
              <p14:xfrm>
                <a:off x="3031200" y="1448880"/>
                <a:ext cx="67680" cy="222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0236ABC-680A-452E-A59D-34684B6B56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26880" y="1444560"/>
                  <a:ext cx="76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DD1ADF-3209-411E-9EA9-822B27908132}"/>
                    </a:ext>
                  </a:extLst>
                </p14:cNvPr>
                <p14:cNvContentPartPr/>
                <p14:nvPr/>
              </p14:nvContentPartPr>
              <p14:xfrm>
                <a:off x="2516040" y="2903640"/>
                <a:ext cx="137520" cy="190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DD1ADF-3209-411E-9EA9-822B279081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11720" y="2899320"/>
                  <a:ext cx="146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E42F1C7-2D4A-42C7-B649-2E608BC86904}"/>
                    </a:ext>
                  </a:extLst>
                </p14:cNvPr>
                <p14:cNvContentPartPr/>
                <p14:nvPr/>
              </p14:nvContentPartPr>
              <p14:xfrm>
                <a:off x="2734560" y="2769000"/>
                <a:ext cx="5760" cy="10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E42F1C7-2D4A-42C7-B649-2E608BC869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30240" y="2764680"/>
                  <a:ext cx="1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588FAC-F3CA-4547-88A5-9600CA554593}"/>
                    </a:ext>
                  </a:extLst>
                </p14:cNvPr>
                <p14:cNvContentPartPr/>
                <p14:nvPr/>
              </p14:nvContentPartPr>
              <p14:xfrm>
                <a:off x="2660040" y="2765400"/>
                <a:ext cx="145440" cy="123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588FAC-F3CA-4547-88A5-9600CA5545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55720" y="2761080"/>
                  <a:ext cx="154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45BBEE-1422-4D6D-8112-2713619C41FC}"/>
                    </a:ext>
                  </a:extLst>
                </p14:cNvPr>
                <p14:cNvContentPartPr/>
                <p14:nvPr/>
              </p14:nvContentPartPr>
              <p14:xfrm>
                <a:off x="2870640" y="2815800"/>
                <a:ext cx="58680" cy="188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45BBEE-1422-4D6D-8112-2713619C41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66320" y="2811480"/>
                  <a:ext cx="67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9B71194-991D-4100-8C45-1A4E92C99096}"/>
                    </a:ext>
                  </a:extLst>
                </p14:cNvPr>
                <p14:cNvContentPartPr/>
                <p14:nvPr/>
              </p14:nvContentPartPr>
              <p14:xfrm>
                <a:off x="2997720" y="2872680"/>
                <a:ext cx="135720" cy="77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9B71194-991D-4100-8C45-1A4E92C990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93400" y="2868360"/>
                  <a:ext cx="14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8DCB13D-8E6B-46A1-BA43-EAC39F311D06}"/>
                    </a:ext>
                  </a:extLst>
                </p14:cNvPr>
                <p14:cNvContentPartPr/>
                <p14:nvPr/>
              </p14:nvContentPartPr>
              <p14:xfrm>
                <a:off x="3135960" y="2794560"/>
                <a:ext cx="92520" cy="236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8DCB13D-8E6B-46A1-BA43-EAC39F311D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31640" y="2790240"/>
                  <a:ext cx="101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E1B63DB-47CA-4111-BA9F-530A299CC544}"/>
                    </a:ext>
                  </a:extLst>
                </p14:cNvPr>
                <p14:cNvContentPartPr/>
                <p14:nvPr/>
              </p14:nvContentPartPr>
              <p14:xfrm>
                <a:off x="1632600" y="2370120"/>
                <a:ext cx="14400" cy="227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E1B63DB-47CA-4111-BA9F-530A299CC5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28280" y="2365800"/>
                  <a:ext cx="23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6278F58-9BED-4604-B568-B5E794EB6AD2}"/>
                    </a:ext>
                  </a:extLst>
                </p14:cNvPr>
                <p14:cNvContentPartPr/>
                <p14:nvPr/>
              </p14:nvContentPartPr>
              <p14:xfrm>
                <a:off x="1634400" y="3099120"/>
                <a:ext cx="19800" cy="339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6278F58-9BED-4604-B568-B5E794EB6A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30080" y="3094800"/>
                  <a:ext cx="28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EC336B-5277-4312-B44F-BE63607717A2}"/>
                    </a:ext>
                  </a:extLst>
                </p14:cNvPr>
                <p14:cNvContentPartPr/>
                <p14:nvPr/>
              </p14:nvContentPartPr>
              <p14:xfrm>
                <a:off x="625680" y="2339880"/>
                <a:ext cx="295920" cy="24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EC336B-5277-4312-B44F-BE63607717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1360" y="2335560"/>
                  <a:ext cx="30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EBD78D-B673-4222-ABDE-5EB2A2F6599C}"/>
                    </a:ext>
                  </a:extLst>
                </p14:cNvPr>
                <p14:cNvContentPartPr/>
                <p14:nvPr/>
              </p14:nvContentPartPr>
              <p14:xfrm>
                <a:off x="1180800" y="2358240"/>
                <a:ext cx="497880" cy="19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EBD78D-B673-4222-ABDE-5EB2A2F659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6480" y="2353920"/>
                  <a:ext cx="506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E18E0F8-8A51-4293-B226-CA29ECF02556}"/>
                    </a:ext>
                  </a:extLst>
                </p14:cNvPr>
                <p14:cNvContentPartPr/>
                <p14:nvPr/>
              </p14:nvContentPartPr>
              <p14:xfrm>
                <a:off x="4830120" y="2167440"/>
                <a:ext cx="203040" cy="18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E18E0F8-8A51-4293-B226-CA29ECF025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25800" y="2163120"/>
                  <a:ext cx="21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9AA1E84-5FC6-4E1E-88A4-575C69F2B0A0}"/>
                    </a:ext>
                  </a:extLst>
                </p14:cNvPr>
                <p14:cNvContentPartPr/>
                <p14:nvPr/>
              </p14:nvContentPartPr>
              <p14:xfrm>
                <a:off x="5531400" y="1492080"/>
                <a:ext cx="1534680" cy="1334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9AA1E84-5FC6-4E1E-88A4-575C69F2B0A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7080" y="1487760"/>
                  <a:ext cx="154332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3A0C00-5713-4301-94D8-78AB17D09152}"/>
                    </a:ext>
                  </a:extLst>
                </p14:cNvPr>
                <p14:cNvContentPartPr/>
                <p14:nvPr/>
              </p14:nvContentPartPr>
              <p14:xfrm>
                <a:off x="5911560" y="1482360"/>
                <a:ext cx="976680" cy="1325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3A0C00-5713-4301-94D8-78AB17D091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07240" y="1478040"/>
                  <a:ext cx="985320" cy="13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CD953AE-828D-4742-A58F-FBC07BC89CC8}"/>
                    </a:ext>
                  </a:extLst>
                </p14:cNvPr>
                <p14:cNvContentPartPr/>
                <p14:nvPr/>
              </p14:nvContentPartPr>
              <p14:xfrm>
                <a:off x="7211160" y="1290840"/>
                <a:ext cx="111600" cy="186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CD953AE-828D-4742-A58F-FBC07BC89C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06840" y="1286520"/>
                  <a:ext cx="12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7655F21-A920-47C8-9979-D96C2C0C343F}"/>
                    </a:ext>
                  </a:extLst>
                </p14:cNvPr>
                <p14:cNvContentPartPr/>
                <p14:nvPr/>
              </p14:nvContentPartPr>
              <p14:xfrm>
                <a:off x="7289640" y="1416120"/>
                <a:ext cx="45360" cy="30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7655F21-A920-47C8-9979-D96C2C0C34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84960" y="1411800"/>
                  <a:ext cx="54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3C5FA2-56A6-483E-8AFD-BC295670E483}"/>
                    </a:ext>
                  </a:extLst>
                </p14:cNvPr>
                <p14:cNvContentPartPr/>
                <p14:nvPr/>
              </p14:nvContentPartPr>
              <p14:xfrm>
                <a:off x="7372440" y="1203360"/>
                <a:ext cx="95760" cy="127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3C5FA2-56A6-483E-8AFD-BC295670E4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68120" y="1199040"/>
                  <a:ext cx="10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55BB1C-C4D2-4B6A-9D17-2E53DA0E795A}"/>
                    </a:ext>
                  </a:extLst>
                </p14:cNvPr>
                <p14:cNvContentPartPr/>
                <p14:nvPr/>
              </p14:nvContentPartPr>
              <p14:xfrm>
                <a:off x="7562520" y="1236480"/>
                <a:ext cx="98640" cy="186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55BB1C-C4D2-4B6A-9D17-2E53DA0E79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58200" y="1232160"/>
                  <a:ext cx="107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8F53887-57A6-4B9A-A136-E636D7744F02}"/>
                    </a:ext>
                  </a:extLst>
                </p14:cNvPr>
                <p14:cNvContentPartPr/>
                <p14:nvPr/>
              </p14:nvContentPartPr>
              <p14:xfrm>
                <a:off x="7707960" y="1300560"/>
                <a:ext cx="18720" cy="63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8F53887-57A6-4B9A-A136-E636D7744F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03640" y="1296240"/>
                  <a:ext cx="2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7275001-B556-412E-B12A-7634E9998AEA}"/>
                    </a:ext>
                  </a:extLst>
                </p14:cNvPr>
                <p14:cNvContentPartPr/>
                <p14:nvPr/>
              </p14:nvContentPartPr>
              <p14:xfrm>
                <a:off x="7700760" y="1182120"/>
                <a:ext cx="7200" cy="13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7275001-B556-412E-B12A-7634E9998A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6440" y="1177800"/>
                  <a:ext cx="1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4865847-989B-490D-AC71-F46C12DE0524}"/>
                    </a:ext>
                  </a:extLst>
                </p14:cNvPr>
                <p14:cNvContentPartPr/>
                <p14:nvPr/>
              </p14:nvContentPartPr>
              <p14:xfrm>
                <a:off x="7763040" y="1192560"/>
                <a:ext cx="138960" cy="341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4865847-989B-490D-AC71-F46C12DE05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58720" y="1188240"/>
                  <a:ext cx="147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1A631BE-9E03-4E5F-AA68-B9839360AAAD}"/>
                    </a:ext>
                  </a:extLst>
                </p14:cNvPr>
                <p14:cNvContentPartPr/>
                <p14:nvPr/>
              </p14:nvContentPartPr>
              <p14:xfrm>
                <a:off x="7026120" y="2649480"/>
                <a:ext cx="107640" cy="16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1A631BE-9E03-4E5F-AA68-B9839360AA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21800" y="2645160"/>
                  <a:ext cx="116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843327-DD33-44BF-8728-A5AFCE4B4846}"/>
                    </a:ext>
                  </a:extLst>
                </p14:cNvPr>
                <p14:cNvContentPartPr/>
                <p14:nvPr/>
              </p14:nvContentPartPr>
              <p14:xfrm>
                <a:off x="7094520" y="2740560"/>
                <a:ext cx="65520" cy="53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843327-DD33-44BF-8728-A5AFCE4B48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90200" y="2736240"/>
                  <a:ext cx="74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D674CA6-65CC-4439-9C3F-E61501BA4FC3}"/>
                    </a:ext>
                  </a:extLst>
                </p14:cNvPr>
                <p14:cNvContentPartPr/>
                <p14:nvPr/>
              </p14:nvContentPartPr>
              <p14:xfrm>
                <a:off x="7247880" y="2551560"/>
                <a:ext cx="3240" cy="93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674CA6-65CC-4439-9C3F-E61501BA4F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43560" y="2547240"/>
                  <a:ext cx="1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F9B8A08-8102-40CF-9403-F5D14A3D9CC8}"/>
                    </a:ext>
                  </a:extLst>
                </p14:cNvPr>
                <p14:cNvContentPartPr/>
                <p14:nvPr/>
              </p14:nvContentPartPr>
              <p14:xfrm>
                <a:off x="7170120" y="2546880"/>
                <a:ext cx="149040" cy="88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F9B8A08-8102-40CF-9403-F5D14A3D9C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5800" y="2542560"/>
                  <a:ext cx="157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9D924-7B6A-4389-AFE8-61C512AF56B8}"/>
                    </a:ext>
                  </a:extLst>
                </p14:cNvPr>
                <p14:cNvContentPartPr/>
                <p14:nvPr/>
              </p14:nvContentPartPr>
              <p14:xfrm>
                <a:off x="7368840" y="2537520"/>
                <a:ext cx="92880" cy="197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9D924-7B6A-4389-AFE8-61C512AF56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64520" y="2533200"/>
                  <a:ext cx="101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7A1B9D3-7A04-449D-9A45-86153B4128CC}"/>
                    </a:ext>
                  </a:extLst>
                </p14:cNvPr>
                <p14:cNvContentPartPr/>
                <p14:nvPr/>
              </p14:nvContentPartPr>
              <p14:xfrm>
                <a:off x="7530480" y="2621400"/>
                <a:ext cx="21600" cy="80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7A1B9D3-7A04-449D-9A45-86153B4128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26160" y="2617080"/>
                  <a:ext cx="3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6ABD30C-39A5-44A7-9DF1-198D54E6E234}"/>
                    </a:ext>
                  </a:extLst>
                </p14:cNvPr>
                <p14:cNvContentPartPr/>
                <p14:nvPr/>
              </p14:nvContentPartPr>
              <p14:xfrm>
                <a:off x="7549560" y="2511960"/>
                <a:ext cx="88200" cy="279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6ABD30C-39A5-44A7-9DF1-198D54E6E2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45240" y="2507640"/>
                  <a:ext cx="96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AE8E628-D0E1-483A-B6B7-5CE6429E081E}"/>
                    </a:ext>
                  </a:extLst>
                </p14:cNvPr>
                <p14:cNvContentPartPr/>
                <p14:nvPr/>
              </p14:nvContentPartPr>
              <p14:xfrm>
                <a:off x="6269040" y="2190840"/>
                <a:ext cx="17280" cy="206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AE8E628-D0E1-483A-B6B7-5CE6429E08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64720" y="2186520"/>
                  <a:ext cx="25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C226C8C-7A1E-48E5-AFBA-EDF53584B68C}"/>
                    </a:ext>
                  </a:extLst>
                </p14:cNvPr>
                <p14:cNvContentPartPr/>
                <p14:nvPr/>
              </p14:nvContentPartPr>
              <p14:xfrm>
                <a:off x="6178320" y="2923800"/>
                <a:ext cx="59760" cy="543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C226C8C-7A1E-48E5-AFBA-EDF53584B6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74000" y="2919480"/>
                  <a:ext cx="684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C56ADA-B73D-4EB4-BF69-84861FCC0372}"/>
                    </a:ext>
                  </a:extLst>
                </p14:cNvPr>
                <p14:cNvContentPartPr/>
                <p14:nvPr/>
              </p14:nvContentPartPr>
              <p14:xfrm>
                <a:off x="5292000" y="2080680"/>
                <a:ext cx="1021320" cy="68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C56ADA-B73D-4EB4-BF69-84861FCC03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7680" y="2076360"/>
                  <a:ext cx="1029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7812E16-C4D8-494D-BA0E-5EE8B71CBBEC}"/>
                    </a:ext>
                  </a:extLst>
                </p14:cNvPr>
                <p14:cNvContentPartPr/>
                <p14:nvPr/>
              </p14:nvContentPartPr>
              <p14:xfrm>
                <a:off x="1595880" y="3670800"/>
                <a:ext cx="110520" cy="123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7812E16-C4D8-494D-BA0E-5EE8B71CBB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91560" y="3666480"/>
                  <a:ext cx="119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303B7D9-BEEF-4469-A7DB-C4E45F84DDE8}"/>
                    </a:ext>
                  </a:extLst>
                </p14:cNvPr>
                <p14:cNvContentPartPr/>
                <p14:nvPr/>
              </p14:nvContentPartPr>
              <p14:xfrm>
                <a:off x="1745640" y="3622920"/>
                <a:ext cx="78480" cy="86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303B7D9-BEEF-4469-A7DB-C4E45F84DD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41320" y="3618600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13FF862-4E93-4949-89B9-49AF764AD111}"/>
                    </a:ext>
                  </a:extLst>
                </p14:cNvPr>
                <p14:cNvContentPartPr/>
                <p14:nvPr/>
              </p14:nvContentPartPr>
              <p14:xfrm>
                <a:off x="275760" y="2299200"/>
                <a:ext cx="141120" cy="89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13FF862-4E93-4949-89B9-49AF764AD1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1440" y="2294880"/>
                  <a:ext cx="149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A5FF267-C2C7-458B-B36F-F464608A17D1}"/>
                    </a:ext>
                  </a:extLst>
                </p14:cNvPr>
                <p14:cNvContentPartPr/>
                <p14:nvPr/>
              </p14:nvContentPartPr>
              <p14:xfrm>
                <a:off x="455760" y="2209920"/>
                <a:ext cx="100440" cy="65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A5FF267-C2C7-458B-B36F-F464608A17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1440" y="2205600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B63EFC6-3592-4DDE-BEF6-A59E8B26E9F1}"/>
                    </a:ext>
                  </a:extLst>
                </p14:cNvPr>
                <p14:cNvContentPartPr/>
                <p14:nvPr/>
              </p14:nvContentPartPr>
              <p14:xfrm>
                <a:off x="6108480" y="3651000"/>
                <a:ext cx="109080" cy="137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B63EFC6-3592-4DDE-BEF6-A59E8B26E9F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04160" y="3646680"/>
                  <a:ext cx="117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90450DB-490B-4B2D-BDBE-AFC7982D3952}"/>
                    </a:ext>
                  </a:extLst>
                </p14:cNvPr>
                <p14:cNvContentPartPr/>
                <p14:nvPr/>
              </p14:nvContentPartPr>
              <p14:xfrm>
                <a:off x="6156000" y="3744960"/>
                <a:ext cx="69840" cy="51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90450DB-490B-4B2D-BDBE-AFC7982D395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1680" y="3740640"/>
                  <a:ext cx="78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D746948-423A-46F4-A6A7-988B0AF50C45}"/>
                    </a:ext>
                  </a:extLst>
                </p14:cNvPr>
                <p14:cNvContentPartPr/>
                <p14:nvPr/>
              </p14:nvContentPartPr>
              <p14:xfrm>
                <a:off x="6282720" y="3616080"/>
                <a:ext cx="84240" cy="104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D746948-423A-46F4-A6A7-988B0AF50C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78400" y="3611760"/>
                  <a:ext cx="92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AB5169E-AF63-45AE-B9DB-AF35C14F151E}"/>
                    </a:ext>
                  </a:extLst>
                </p14:cNvPr>
                <p14:cNvContentPartPr/>
                <p14:nvPr/>
              </p14:nvContentPartPr>
              <p14:xfrm>
                <a:off x="4458600" y="2181120"/>
                <a:ext cx="59760" cy="137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AB5169E-AF63-45AE-B9DB-AF35C14F15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4280" y="2176800"/>
                  <a:ext cx="68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C589D12-0CA1-4286-A34D-A97D863140B6}"/>
                    </a:ext>
                  </a:extLst>
                </p14:cNvPr>
                <p14:cNvContentPartPr/>
                <p14:nvPr/>
              </p14:nvContentPartPr>
              <p14:xfrm>
                <a:off x="4470120" y="2109120"/>
                <a:ext cx="28800" cy="5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C589D12-0CA1-4286-A34D-A97D863140B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65800" y="2104800"/>
                  <a:ext cx="37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74D598-0519-4511-82BD-E4E6E3734D79}"/>
                    </a:ext>
                  </a:extLst>
                </p14:cNvPr>
                <p14:cNvContentPartPr/>
                <p14:nvPr/>
              </p14:nvContentPartPr>
              <p14:xfrm>
                <a:off x="4546080" y="2069880"/>
                <a:ext cx="121680" cy="123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74D598-0519-4511-82BD-E4E6E3734D7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41760" y="2065560"/>
                  <a:ext cx="130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78D2E4E-4AF3-4115-B6B8-80294DA01A31}"/>
                    </a:ext>
                  </a:extLst>
                </p14:cNvPr>
                <p14:cNvContentPartPr/>
                <p14:nvPr/>
              </p14:nvContentPartPr>
              <p14:xfrm>
                <a:off x="1351800" y="3544800"/>
                <a:ext cx="667440" cy="425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78D2E4E-4AF3-4115-B6B8-80294DA01A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47480" y="3540480"/>
                  <a:ext cx="6760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B55612C-739B-4B9C-9E79-9594A18BF026}"/>
                    </a:ext>
                  </a:extLst>
                </p14:cNvPr>
                <p14:cNvContentPartPr/>
                <p14:nvPr/>
              </p14:nvContentPartPr>
              <p14:xfrm>
                <a:off x="5887800" y="3555960"/>
                <a:ext cx="490320" cy="310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B55612C-739B-4B9C-9E79-9594A18BF02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83480" y="3551640"/>
                  <a:ext cx="498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693D35C-91BD-4929-9370-825CCD8FB17B}"/>
                    </a:ext>
                  </a:extLst>
                </p14:cNvPr>
                <p14:cNvContentPartPr/>
                <p14:nvPr/>
              </p14:nvContentPartPr>
              <p14:xfrm>
                <a:off x="2095920" y="3984720"/>
                <a:ext cx="3668400" cy="757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693D35C-91BD-4929-9370-825CCD8FB1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91600" y="3980400"/>
                  <a:ext cx="36770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986A87-0C14-462A-8E8C-28655E3F1429}"/>
                    </a:ext>
                  </a:extLst>
                </p14:cNvPr>
                <p14:cNvContentPartPr/>
                <p14:nvPr/>
              </p14:nvContentPartPr>
              <p14:xfrm>
                <a:off x="3472920" y="4989480"/>
                <a:ext cx="162360" cy="117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986A87-0C14-462A-8E8C-28655E3F14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68600" y="4985160"/>
                  <a:ext cx="171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999FCB1-9290-499F-87E1-E47A39B45F5C}"/>
                    </a:ext>
                  </a:extLst>
                </p14:cNvPr>
                <p14:cNvContentPartPr/>
                <p14:nvPr/>
              </p14:nvContentPartPr>
              <p14:xfrm>
                <a:off x="3560760" y="5015760"/>
                <a:ext cx="72720" cy="258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999FCB1-9290-499F-87E1-E47A39B45F5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56440" y="5011440"/>
                  <a:ext cx="81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DD5692-DB57-4F9C-A1EC-83B835EC0CE7}"/>
                    </a:ext>
                  </a:extLst>
                </p14:cNvPr>
                <p14:cNvContentPartPr/>
                <p14:nvPr/>
              </p14:nvContentPartPr>
              <p14:xfrm>
                <a:off x="3787200" y="4923600"/>
                <a:ext cx="104040" cy="262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DD5692-DB57-4F9C-A1EC-83B835EC0C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82880" y="4919280"/>
                  <a:ext cx="112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68F45A-7D26-43DB-B64C-AFD412638900}"/>
                    </a:ext>
                  </a:extLst>
                </p14:cNvPr>
                <p14:cNvContentPartPr/>
                <p14:nvPr/>
              </p14:nvContentPartPr>
              <p14:xfrm>
                <a:off x="3993840" y="4997040"/>
                <a:ext cx="106920" cy="131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68F45A-7D26-43DB-B64C-AFD41263890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89520" y="4992720"/>
                  <a:ext cx="115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E3A92C-34BF-41A0-B654-7532401219DF}"/>
                    </a:ext>
                  </a:extLst>
                </p14:cNvPr>
                <p14:cNvContentPartPr/>
                <p14:nvPr/>
              </p14:nvContentPartPr>
              <p14:xfrm>
                <a:off x="4106520" y="4907760"/>
                <a:ext cx="104040" cy="105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E3A92C-34BF-41A0-B654-7532401219D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02200" y="4903440"/>
                  <a:ext cx="112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2EC8262-7C33-47A6-AA90-6DDD0B0AF52F}"/>
                    </a:ext>
                  </a:extLst>
                </p14:cNvPr>
                <p14:cNvContentPartPr/>
                <p14:nvPr/>
              </p14:nvContentPartPr>
              <p14:xfrm>
                <a:off x="4262760" y="5092080"/>
                <a:ext cx="26280" cy="100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2EC8262-7C33-47A6-AA90-6DDD0B0AF5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58440" y="5087760"/>
                  <a:ext cx="3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64B2CC8-1E6C-49EB-B049-5D8DC9996BC0}"/>
                    </a:ext>
                  </a:extLst>
                </p14:cNvPr>
                <p14:cNvContentPartPr/>
                <p14:nvPr/>
              </p14:nvContentPartPr>
              <p14:xfrm>
                <a:off x="4240800" y="4904160"/>
                <a:ext cx="69120" cy="281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64B2CC8-1E6C-49EB-B049-5D8DC9996B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36480" y="4899840"/>
                  <a:ext cx="77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2222B24-2D83-426C-A4C2-9D71BCCB23FC}"/>
                    </a:ext>
                  </a:extLst>
                </p14:cNvPr>
                <p14:cNvContentPartPr/>
                <p14:nvPr/>
              </p14:nvContentPartPr>
              <p14:xfrm>
                <a:off x="4334760" y="4973640"/>
                <a:ext cx="137520" cy="94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2222B24-2D83-426C-A4C2-9D71BCCB23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0440" y="4969320"/>
                  <a:ext cx="146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C64DAA-572B-48C7-8583-048DAC32DE57}"/>
                    </a:ext>
                  </a:extLst>
                </p14:cNvPr>
                <p14:cNvContentPartPr/>
                <p14:nvPr/>
              </p14:nvContentPartPr>
              <p14:xfrm>
                <a:off x="4541400" y="4874280"/>
                <a:ext cx="103680" cy="114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C64DAA-572B-48C7-8583-048DAC32DE5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37080" y="4869960"/>
                  <a:ext cx="11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74DE763-4FD8-416B-8B89-53B10B74A1C8}"/>
                    </a:ext>
                  </a:extLst>
                </p14:cNvPr>
                <p14:cNvContentPartPr/>
                <p14:nvPr/>
              </p14:nvContentPartPr>
              <p14:xfrm>
                <a:off x="4603680" y="4770240"/>
                <a:ext cx="92520" cy="411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74DE763-4FD8-416B-8B89-53B10B74A1C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99360" y="4765920"/>
                  <a:ext cx="101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AD9A62D-E72F-4883-8E2F-C1107B8DED02}"/>
                    </a:ext>
                  </a:extLst>
                </p14:cNvPr>
                <p14:cNvContentPartPr/>
                <p14:nvPr/>
              </p14:nvContentPartPr>
              <p14:xfrm>
                <a:off x="4860000" y="5009640"/>
                <a:ext cx="32760" cy="144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AD9A62D-E72F-4883-8E2F-C1107B8DED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55680" y="5005320"/>
                  <a:ext cx="4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2CC3A0D-9041-4A42-A3A3-626D11151550}"/>
                    </a:ext>
                  </a:extLst>
                </p14:cNvPr>
                <p14:cNvContentPartPr/>
                <p14:nvPr/>
              </p14:nvContentPartPr>
              <p14:xfrm>
                <a:off x="4983840" y="4773480"/>
                <a:ext cx="153360" cy="148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2CC3A0D-9041-4A42-A3A3-626D1115155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79520" y="4769160"/>
                  <a:ext cx="162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4D94C91-C5AE-4799-A2C9-63167BE422FF}"/>
                    </a:ext>
                  </a:extLst>
                </p14:cNvPr>
                <p14:cNvContentPartPr/>
                <p14:nvPr/>
              </p14:nvContentPartPr>
              <p14:xfrm>
                <a:off x="5092920" y="4881480"/>
                <a:ext cx="45000" cy="2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4D94C91-C5AE-4799-A2C9-63167BE422F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88600" y="4877160"/>
                  <a:ext cx="5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629BB57-A7D9-499E-8AE2-BE432A026F52}"/>
                    </a:ext>
                  </a:extLst>
                </p14:cNvPr>
                <p14:cNvContentPartPr/>
                <p14:nvPr/>
              </p14:nvContentPartPr>
              <p14:xfrm>
                <a:off x="5159880" y="4663320"/>
                <a:ext cx="84960" cy="124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629BB57-A7D9-499E-8AE2-BE432A026F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55560" y="4659000"/>
                  <a:ext cx="93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39E5A9-EE3B-464C-9D47-32C3E6EABD55}"/>
                    </a:ext>
                  </a:extLst>
                </p14:cNvPr>
                <p14:cNvContentPartPr/>
                <p14:nvPr/>
              </p14:nvContentPartPr>
              <p14:xfrm>
                <a:off x="5303160" y="4660440"/>
                <a:ext cx="67680" cy="238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39E5A9-EE3B-464C-9D47-32C3E6EABD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98840" y="4656120"/>
                  <a:ext cx="76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4ED6BBA-4A17-4E90-B1F5-BD5F3BF7F4C2}"/>
                    </a:ext>
                  </a:extLst>
                </p14:cNvPr>
                <p14:cNvContentPartPr/>
                <p14:nvPr/>
              </p14:nvContentPartPr>
              <p14:xfrm>
                <a:off x="5473800" y="4731360"/>
                <a:ext cx="70200" cy="74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4ED6BBA-4A17-4E90-B1F5-BD5F3BF7F4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69480" y="4727040"/>
                  <a:ext cx="78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51AE8C0-EC39-4FBB-BCF0-0938A118F0EC}"/>
                    </a:ext>
                  </a:extLst>
                </p14:cNvPr>
                <p14:cNvContentPartPr/>
                <p14:nvPr/>
              </p14:nvContentPartPr>
              <p14:xfrm>
                <a:off x="5469840" y="4627680"/>
                <a:ext cx="8640" cy="3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51AE8C0-EC39-4FBB-BCF0-0938A118F0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65520" y="4623360"/>
                  <a:ext cx="17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0DAA55D-6C4B-4580-98BB-03EAD5765D51}"/>
                    </a:ext>
                  </a:extLst>
                </p14:cNvPr>
                <p14:cNvContentPartPr/>
                <p14:nvPr/>
              </p14:nvContentPartPr>
              <p14:xfrm>
                <a:off x="5574240" y="4580520"/>
                <a:ext cx="113400" cy="104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0DAA55D-6C4B-4580-98BB-03EAD5765D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69920" y="4576200"/>
                  <a:ext cx="12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8C339E-8B36-4E37-A6E6-5133C6AAB496}"/>
                    </a:ext>
                  </a:extLst>
                </p14:cNvPr>
                <p14:cNvContentPartPr/>
                <p14:nvPr/>
              </p14:nvContentPartPr>
              <p14:xfrm>
                <a:off x="5682240" y="4521120"/>
                <a:ext cx="83880" cy="376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8C339E-8B36-4E37-A6E6-5133C6AAB4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77920" y="4516800"/>
                  <a:ext cx="92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90FD384-28D0-4EC0-9E6E-37A729C8972F}"/>
                    </a:ext>
                  </a:extLst>
                </p14:cNvPr>
                <p14:cNvContentPartPr/>
                <p14:nvPr/>
              </p14:nvContentPartPr>
              <p14:xfrm>
                <a:off x="3681000" y="4858080"/>
                <a:ext cx="65880" cy="122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90FD384-28D0-4EC0-9E6E-37A729C897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76680" y="4853760"/>
                  <a:ext cx="74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7B4CEBC-301C-49F7-9D1A-0E63A850FC67}"/>
                    </a:ext>
                  </a:extLst>
                </p14:cNvPr>
                <p14:cNvContentPartPr/>
                <p14:nvPr/>
              </p14:nvContentPartPr>
              <p14:xfrm>
                <a:off x="3532320" y="3841800"/>
                <a:ext cx="6391080" cy="2101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7B4CEBC-301C-49F7-9D1A-0E63A850FC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28000" y="3837480"/>
                  <a:ext cx="6399720" cy="21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5593EA9-38AE-4F9D-B95B-61BB3EE814EF}"/>
                    </a:ext>
                  </a:extLst>
                </p14:cNvPr>
                <p14:cNvContentPartPr/>
                <p14:nvPr/>
              </p14:nvContentPartPr>
              <p14:xfrm>
                <a:off x="9896040" y="3761160"/>
                <a:ext cx="431640" cy="218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5593EA9-38AE-4F9D-B95B-61BB3EE814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91720" y="3756840"/>
                  <a:ext cx="440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D68C4FA-5328-4D29-82CA-E1761311F3B8}"/>
                    </a:ext>
                  </a:extLst>
                </p14:cNvPr>
                <p14:cNvContentPartPr/>
                <p14:nvPr/>
              </p14:nvContentPartPr>
              <p14:xfrm>
                <a:off x="3885480" y="4613280"/>
                <a:ext cx="930600" cy="759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D68C4FA-5328-4D29-82CA-E1761311F3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81160" y="4608960"/>
                  <a:ext cx="93924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FEFA6E-0D4D-410F-B930-9EE0E288EF6A}"/>
                    </a:ext>
                  </a:extLst>
                </p14:cNvPr>
                <p14:cNvContentPartPr/>
                <p14:nvPr/>
              </p14:nvContentPartPr>
              <p14:xfrm>
                <a:off x="4863960" y="4392240"/>
                <a:ext cx="1136520" cy="738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FEFA6E-0D4D-410F-B930-9EE0E288EF6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59640" y="4387920"/>
                  <a:ext cx="11451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1CBEA9C-CE6F-46AC-8989-9DA5EC4D8F2B}"/>
                    </a:ext>
                  </a:extLst>
                </p14:cNvPr>
                <p14:cNvContentPartPr/>
                <p14:nvPr/>
              </p14:nvContentPartPr>
              <p14:xfrm>
                <a:off x="5973120" y="4359120"/>
                <a:ext cx="143640" cy="604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1CBEA9C-CE6F-46AC-8989-9DA5EC4D8F2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68800" y="4354800"/>
                  <a:ext cx="152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2BB5FC-9FB0-488F-9AD4-2BBDB6C05693}"/>
                    </a:ext>
                  </a:extLst>
                </p14:cNvPr>
                <p14:cNvContentPartPr/>
                <p14:nvPr/>
              </p14:nvContentPartPr>
              <p14:xfrm>
                <a:off x="4044960" y="4314480"/>
                <a:ext cx="1725840" cy="1135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2BB5FC-9FB0-488F-9AD4-2BBDB6C0569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0640" y="4310160"/>
                  <a:ext cx="1734480" cy="11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A491E3B-7516-45D6-A36B-475E71D37191}"/>
                    </a:ext>
                  </a:extLst>
                </p14:cNvPr>
                <p14:cNvContentPartPr/>
                <p14:nvPr/>
              </p14:nvContentPartPr>
              <p14:xfrm>
                <a:off x="5785200" y="3073200"/>
                <a:ext cx="5336280" cy="1587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A491E3B-7516-45D6-A36B-475E71D3719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80880" y="3068880"/>
                  <a:ext cx="5344920" cy="15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395B867-70BF-401E-8D58-AB29B46890DE}"/>
                    </a:ext>
                  </a:extLst>
                </p14:cNvPr>
                <p14:cNvContentPartPr/>
                <p14:nvPr/>
              </p14:nvContentPartPr>
              <p14:xfrm>
                <a:off x="11012040" y="2981400"/>
                <a:ext cx="290880" cy="244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395B867-70BF-401E-8D58-AB29B46890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07720" y="2977080"/>
                  <a:ext cx="2995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D8B80B1A-BCC3-4DBA-96A9-68C019552AA3}"/>
              </a:ext>
            </a:extLst>
          </p:cNvPr>
          <p:cNvGrpSpPr/>
          <p:nvPr/>
        </p:nvGrpSpPr>
        <p:grpSpPr>
          <a:xfrm>
            <a:off x="1449000" y="5763480"/>
            <a:ext cx="7083360" cy="844920"/>
            <a:chOff x="1449000" y="5763480"/>
            <a:chExt cx="7083360" cy="84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106BFAE-0B78-4AF0-9D72-572566E0B299}"/>
                    </a:ext>
                  </a:extLst>
                </p14:cNvPr>
                <p14:cNvContentPartPr/>
                <p14:nvPr/>
              </p14:nvContentPartPr>
              <p14:xfrm>
                <a:off x="1449000" y="5941680"/>
                <a:ext cx="265320" cy="226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106BFAE-0B78-4AF0-9D72-572566E0B2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44680" y="5937360"/>
                  <a:ext cx="273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1CBFAC2-FB09-418E-AE4C-EC8EFBB0898C}"/>
                    </a:ext>
                  </a:extLst>
                </p14:cNvPr>
                <p14:cNvContentPartPr/>
                <p14:nvPr/>
              </p14:nvContentPartPr>
              <p14:xfrm>
                <a:off x="1783800" y="5969040"/>
                <a:ext cx="215280" cy="178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1CBFAC2-FB09-418E-AE4C-EC8EFBB089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79480" y="5964720"/>
                  <a:ext cx="22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A91DD84-71E9-4B0A-B948-ED26732A2ED1}"/>
                    </a:ext>
                  </a:extLst>
                </p14:cNvPr>
                <p14:cNvContentPartPr/>
                <p14:nvPr/>
              </p14:nvContentPartPr>
              <p14:xfrm>
                <a:off x="2257200" y="6077040"/>
                <a:ext cx="116280" cy="100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A91DD84-71E9-4B0A-B948-ED26732A2E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52880" y="6072720"/>
                  <a:ext cx="124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077EF63-F237-4E57-B7C2-92CD87B83F92}"/>
                    </a:ext>
                  </a:extLst>
                </p14:cNvPr>
                <p14:cNvContentPartPr/>
                <p14:nvPr/>
              </p14:nvContentPartPr>
              <p14:xfrm>
                <a:off x="2434320" y="6081000"/>
                <a:ext cx="66960" cy="65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077EF63-F237-4E57-B7C2-92CD87B83F9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30000" y="6076680"/>
                  <a:ext cx="75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630C71C-9949-4F51-A33F-91272C6EFCDF}"/>
                    </a:ext>
                  </a:extLst>
                </p14:cNvPr>
                <p14:cNvContentPartPr/>
                <p14:nvPr/>
              </p14:nvContentPartPr>
              <p14:xfrm>
                <a:off x="2576880" y="6007920"/>
                <a:ext cx="137520" cy="131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630C71C-9949-4F51-A33F-91272C6EFCD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72560" y="6003600"/>
                  <a:ext cx="146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D638C8-D5A7-4660-8D19-10F1999033D4}"/>
                    </a:ext>
                  </a:extLst>
                </p14:cNvPr>
                <p14:cNvContentPartPr/>
                <p14:nvPr/>
              </p14:nvContentPartPr>
              <p14:xfrm>
                <a:off x="2797200" y="5989200"/>
                <a:ext cx="114120" cy="132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D638C8-D5A7-4660-8D19-10F1999033D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92880" y="5984880"/>
                  <a:ext cx="12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AA42D04-B27A-43BD-89E3-85355552651A}"/>
                    </a:ext>
                  </a:extLst>
                </p14:cNvPr>
                <p14:cNvContentPartPr/>
                <p14:nvPr/>
              </p14:nvContentPartPr>
              <p14:xfrm>
                <a:off x="2863800" y="6098280"/>
                <a:ext cx="106200" cy="24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AA42D04-B27A-43BD-89E3-85355552651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59480" y="6093960"/>
                  <a:ext cx="114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84C4043-35AE-49E2-8362-EE3C0D5711BC}"/>
                    </a:ext>
                  </a:extLst>
                </p14:cNvPr>
                <p14:cNvContentPartPr/>
                <p14:nvPr/>
              </p14:nvContentPartPr>
              <p14:xfrm>
                <a:off x="2977560" y="6075600"/>
                <a:ext cx="369360" cy="45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84C4043-35AE-49E2-8362-EE3C0D5711B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73240" y="6071280"/>
                  <a:ext cx="378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A42DCB3-4C94-4226-A514-C76B02F1EC6C}"/>
                    </a:ext>
                  </a:extLst>
                </p14:cNvPr>
                <p14:cNvContentPartPr/>
                <p14:nvPr/>
              </p14:nvContentPartPr>
              <p14:xfrm>
                <a:off x="3428280" y="6061920"/>
                <a:ext cx="226080" cy="82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A42DCB3-4C94-4226-A514-C76B02F1EC6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23960" y="6057600"/>
                  <a:ext cx="234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800588C-9E51-4F5E-9771-2689B369A3A4}"/>
                    </a:ext>
                  </a:extLst>
                </p14:cNvPr>
                <p14:cNvContentPartPr/>
                <p14:nvPr/>
              </p14:nvContentPartPr>
              <p14:xfrm>
                <a:off x="3701880" y="6080640"/>
                <a:ext cx="407160" cy="68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800588C-9E51-4F5E-9771-2689B369A3A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697560" y="6076320"/>
                  <a:ext cx="415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656B109-6C9C-4393-B905-81416EB89030}"/>
                    </a:ext>
                  </a:extLst>
                </p14:cNvPr>
                <p14:cNvContentPartPr/>
                <p14:nvPr/>
              </p14:nvContentPartPr>
              <p14:xfrm>
                <a:off x="4362480" y="6011520"/>
                <a:ext cx="159120" cy="144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656B109-6C9C-4393-B905-81416EB8903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58160" y="6007200"/>
                  <a:ext cx="16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79433E7-6BBE-46C0-9CCB-906C4D96D490}"/>
                    </a:ext>
                  </a:extLst>
                </p14:cNvPr>
                <p14:cNvContentPartPr/>
                <p14:nvPr/>
              </p14:nvContentPartPr>
              <p14:xfrm>
                <a:off x="4429800" y="6099720"/>
                <a:ext cx="114120" cy="36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79433E7-6BBE-46C0-9CCB-906C4D96D49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25480" y="6095400"/>
                  <a:ext cx="122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504C56-9ADA-4319-B52B-D83E7C04F883}"/>
                    </a:ext>
                  </a:extLst>
                </p14:cNvPr>
                <p14:cNvContentPartPr/>
                <p14:nvPr/>
              </p14:nvContentPartPr>
              <p14:xfrm>
                <a:off x="4533480" y="6099360"/>
                <a:ext cx="241920" cy="53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504C56-9ADA-4319-B52B-D83E7C04F8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29160" y="6095040"/>
                  <a:ext cx="25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DB2D21-A10B-4707-B210-09357FF89B44}"/>
                    </a:ext>
                  </a:extLst>
                </p14:cNvPr>
                <p14:cNvContentPartPr/>
                <p14:nvPr/>
              </p14:nvContentPartPr>
              <p14:xfrm>
                <a:off x="4832640" y="6000360"/>
                <a:ext cx="123120" cy="116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DB2D21-A10B-4707-B210-09357FF89B4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28320" y="5996040"/>
                  <a:ext cx="131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79E8B7A-1FDE-4E0A-AA92-90B15343AD9B}"/>
                    </a:ext>
                  </a:extLst>
                </p14:cNvPr>
                <p14:cNvContentPartPr/>
                <p14:nvPr/>
              </p14:nvContentPartPr>
              <p14:xfrm>
                <a:off x="4889160" y="6058320"/>
                <a:ext cx="606960" cy="70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79E8B7A-1FDE-4E0A-AA92-90B15343AD9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84840" y="6054000"/>
                  <a:ext cx="615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B4CF03C-EF44-4D8A-B7DD-85A7F07C0DD9}"/>
                    </a:ext>
                  </a:extLst>
                </p14:cNvPr>
                <p14:cNvContentPartPr/>
                <p14:nvPr/>
              </p14:nvContentPartPr>
              <p14:xfrm>
                <a:off x="5541480" y="6050760"/>
                <a:ext cx="93960" cy="67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B4CF03C-EF44-4D8A-B7DD-85A7F07C0D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37160" y="6046440"/>
                  <a:ext cx="102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27A898A-1425-4D10-90BE-9687D85A5D92}"/>
                    </a:ext>
                  </a:extLst>
                </p14:cNvPr>
                <p14:cNvContentPartPr/>
                <p14:nvPr/>
              </p14:nvContentPartPr>
              <p14:xfrm>
                <a:off x="5523840" y="6075240"/>
                <a:ext cx="123120" cy="11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27A898A-1425-4D10-90BE-9687D85A5D9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19520" y="6070920"/>
                  <a:ext cx="131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389FC7F-FE85-4D3A-AD34-F9106C0533E1}"/>
                    </a:ext>
                  </a:extLst>
                </p14:cNvPr>
                <p14:cNvContentPartPr/>
                <p14:nvPr/>
              </p14:nvContentPartPr>
              <p14:xfrm>
                <a:off x="5874120" y="5914320"/>
                <a:ext cx="94320" cy="146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389FC7F-FE85-4D3A-AD34-F9106C0533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69800" y="5910000"/>
                  <a:ext cx="10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BF2F4C4-CB5C-4FD7-8BB7-32027AA76B66}"/>
                    </a:ext>
                  </a:extLst>
                </p14:cNvPr>
                <p14:cNvContentPartPr/>
                <p14:nvPr/>
              </p14:nvContentPartPr>
              <p14:xfrm>
                <a:off x="6008400" y="5943480"/>
                <a:ext cx="96120" cy="92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BF2F4C4-CB5C-4FD7-8BB7-32027AA76B6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04080" y="5939160"/>
                  <a:ext cx="104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A6CA827-8CB0-4DDE-AFF7-6C3E0C73CB3A}"/>
                    </a:ext>
                  </a:extLst>
                </p14:cNvPr>
                <p14:cNvContentPartPr/>
                <p14:nvPr/>
              </p14:nvContentPartPr>
              <p14:xfrm>
                <a:off x="6140880" y="5843400"/>
                <a:ext cx="330120" cy="254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A6CA827-8CB0-4DDE-AFF7-6C3E0C73CB3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36560" y="5839080"/>
                  <a:ext cx="338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B4A2731-D552-4221-854D-3520034B465A}"/>
                    </a:ext>
                  </a:extLst>
                </p14:cNvPr>
                <p14:cNvContentPartPr/>
                <p14:nvPr/>
              </p14:nvContentPartPr>
              <p14:xfrm>
                <a:off x="6438960" y="5889480"/>
                <a:ext cx="27720" cy="3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B4A2731-D552-4221-854D-3520034B46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34640" y="5885160"/>
                  <a:ext cx="36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247DD74-AE9D-4956-AE9D-5B41E89AE4CC}"/>
                    </a:ext>
                  </a:extLst>
                </p14:cNvPr>
                <p14:cNvContentPartPr/>
                <p14:nvPr/>
              </p14:nvContentPartPr>
              <p14:xfrm>
                <a:off x="6530040" y="5851320"/>
                <a:ext cx="339120" cy="109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247DD74-AE9D-4956-AE9D-5B41E89AE4C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25720" y="5847000"/>
                  <a:ext cx="347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50782D2-E780-4B92-ADB3-8F608DB6817C}"/>
                    </a:ext>
                  </a:extLst>
                </p14:cNvPr>
                <p14:cNvContentPartPr/>
                <p14:nvPr/>
              </p14:nvContentPartPr>
              <p14:xfrm>
                <a:off x="7108200" y="5859600"/>
                <a:ext cx="124200" cy="123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50782D2-E780-4B92-ADB3-8F608DB681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3880" y="5855280"/>
                  <a:ext cx="132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9C1311B-A256-454D-9806-B3C10B885DF0}"/>
                    </a:ext>
                  </a:extLst>
                </p14:cNvPr>
                <p14:cNvContentPartPr/>
                <p14:nvPr/>
              </p14:nvContentPartPr>
              <p14:xfrm>
                <a:off x="7120800" y="5915760"/>
                <a:ext cx="111600" cy="2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9C1311B-A256-454D-9806-B3C10B885DF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16480" y="5911440"/>
                  <a:ext cx="12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722FBED-6FAF-4418-B5B8-AF592C8BA748}"/>
                    </a:ext>
                  </a:extLst>
                </p14:cNvPr>
                <p14:cNvContentPartPr/>
                <p14:nvPr/>
              </p14:nvContentPartPr>
              <p14:xfrm>
                <a:off x="7114320" y="5858880"/>
                <a:ext cx="202320" cy="115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722FBED-6FAF-4418-B5B8-AF592C8BA74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10000" y="5854560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417E435-E3C6-4103-89C7-6658D8BD4ABC}"/>
                    </a:ext>
                  </a:extLst>
                </p14:cNvPr>
                <p14:cNvContentPartPr/>
                <p14:nvPr/>
              </p14:nvContentPartPr>
              <p14:xfrm>
                <a:off x="7306200" y="5804880"/>
                <a:ext cx="27000" cy="53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417E435-E3C6-4103-89C7-6658D8BD4A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01880" y="5800560"/>
                  <a:ext cx="3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D524F0-44ED-4981-A658-E1962E2CE7DA}"/>
                    </a:ext>
                  </a:extLst>
                </p14:cNvPr>
                <p14:cNvContentPartPr/>
                <p14:nvPr/>
              </p14:nvContentPartPr>
              <p14:xfrm>
                <a:off x="7366680" y="5763480"/>
                <a:ext cx="160560" cy="195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D524F0-44ED-4981-A658-E1962E2CE7D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62360" y="5759160"/>
                  <a:ext cx="169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955D3B1-4358-4CD4-A5B6-ED1C9CF2C879}"/>
                    </a:ext>
                  </a:extLst>
                </p14:cNvPr>
                <p14:cNvContentPartPr/>
                <p14:nvPr/>
              </p14:nvContentPartPr>
              <p14:xfrm>
                <a:off x="3550320" y="6423720"/>
                <a:ext cx="186480" cy="91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955D3B1-4358-4CD4-A5B6-ED1C9CF2C8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46000" y="6419400"/>
                  <a:ext cx="195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E2372FB-67F5-43E8-8518-F860C5C80BC4}"/>
                    </a:ext>
                  </a:extLst>
                </p14:cNvPr>
                <p14:cNvContentPartPr/>
                <p14:nvPr/>
              </p14:nvContentPartPr>
              <p14:xfrm>
                <a:off x="3727080" y="6339840"/>
                <a:ext cx="153720" cy="140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E2372FB-67F5-43E8-8518-F860C5C80BC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22760" y="6335520"/>
                  <a:ext cx="162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2C94F89-8E98-406B-B368-A7C3C6C23F72}"/>
                    </a:ext>
                  </a:extLst>
                </p14:cNvPr>
                <p14:cNvContentPartPr/>
                <p14:nvPr/>
              </p14:nvContentPartPr>
              <p14:xfrm>
                <a:off x="3900600" y="6396000"/>
                <a:ext cx="113400" cy="75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2C94F89-8E98-406B-B368-A7C3C6C23F7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96280" y="6391680"/>
                  <a:ext cx="122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052EE15-54D8-43A2-80F7-3ABD0A3D3B14}"/>
                    </a:ext>
                  </a:extLst>
                </p14:cNvPr>
                <p14:cNvContentPartPr/>
                <p14:nvPr/>
              </p14:nvContentPartPr>
              <p14:xfrm>
                <a:off x="4254840" y="6334800"/>
                <a:ext cx="132120" cy="140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052EE15-54D8-43A2-80F7-3ABD0A3D3B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50520" y="6330480"/>
                  <a:ext cx="140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7679B3-2A1B-4AD0-B366-B14DD7B54C35}"/>
                    </a:ext>
                  </a:extLst>
                </p14:cNvPr>
                <p14:cNvContentPartPr/>
                <p14:nvPr/>
              </p14:nvContentPartPr>
              <p14:xfrm>
                <a:off x="4434840" y="6356040"/>
                <a:ext cx="164160" cy="128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7679B3-2A1B-4AD0-B366-B14DD7B54C3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30520" y="6351720"/>
                  <a:ext cx="172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3C026FA-F818-4E4B-B61C-BDFB5DF69558}"/>
                    </a:ext>
                  </a:extLst>
                </p14:cNvPr>
                <p14:cNvContentPartPr/>
                <p14:nvPr/>
              </p14:nvContentPartPr>
              <p14:xfrm>
                <a:off x="4610160" y="6300240"/>
                <a:ext cx="87480" cy="138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3C026FA-F818-4E4B-B61C-BDFB5DF6955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05840" y="6295920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0EB4A0C-9EFD-4BFA-8519-05D77225AB5C}"/>
                    </a:ext>
                  </a:extLst>
                </p14:cNvPr>
                <p14:cNvContentPartPr/>
                <p14:nvPr/>
              </p14:nvContentPartPr>
              <p14:xfrm>
                <a:off x="4658400" y="6398520"/>
                <a:ext cx="47520" cy="45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0EB4A0C-9EFD-4BFA-8519-05D77225AB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54080" y="6394200"/>
                  <a:ext cx="5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9BC8836-F10F-4B3A-B647-6F01EBD4F6D9}"/>
                    </a:ext>
                  </a:extLst>
                </p14:cNvPr>
                <p14:cNvContentPartPr/>
                <p14:nvPr/>
              </p14:nvContentPartPr>
              <p14:xfrm>
                <a:off x="4751280" y="6294480"/>
                <a:ext cx="149400" cy="145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9BC8836-F10F-4B3A-B647-6F01EBD4F6D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46600" y="6290160"/>
                  <a:ext cx="158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49A2DE-FB5F-4F1B-8CBD-46A1F30EFC0F}"/>
                    </a:ext>
                  </a:extLst>
                </p14:cNvPr>
                <p14:cNvContentPartPr/>
                <p14:nvPr/>
              </p14:nvContentPartPr>
              <p14:xfrm>
                <a:off x="4403520" y="6296280"/>
                <a:ext cx="135720" cy="13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49A2DE-FB5F-4F1B-8CBD-46A1F30EFC0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99200" y="6291960"/>
                  <a:ext cx="144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98EA7D3-4608-49AB-AC4F-2C3FE7680805}"/>
                    </a:ext>
                  </a:extLst>
                </p14:cNvPr>
                <p14:cNvContentPartPr/>
                <p14:nvPr/>
              </p14:nvContentPartPr>
              <p14:xfrm>
                <a:off x="5016240" y="6299160"/>
                <a:ext cx="330120" cy="309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98EA7D3-4608-49AB-AC4F-2C3FE768080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11920" y="6294840"/>
                  <a:ext cx="338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3B631C7-C764-4A5E-843B-88CA7D6733E4}"/>
                    </a:ext>
                  </a:extLst>
                </p14:cNvPr>
                <p14:cNvContentPartPr/>
                <p14:nvPr/>
              </p14:nvContentPartPr>
              <p14:xfrm>
                <a:off x="5327640" y="6310680"/>
                <a:ext cx="15480" cy="32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3B631C7-C764-4A5E-843B-88CA7D6733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23320" y="6306360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7A7D01D-8BD4-4BF2-A2D1-BF983004166D}"/>
                    </a:ext>
                  </a:extLst>
                </p14:cNvPr>
                <p14:cNvContentPartPr/>
                <p14:nvPr/>
              </p14:nvContentPartPr>
              <p14:xfrm>
                <a:off x="5411880" y="6256680"/>
                <a:ext cx="126720" cy="180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7A7D01D-8BD4-4BF2-A2D1-BF983004166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07560" y="6252360"/>
                  <a:ext cx="13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0C1E49F-9894-4E58-A158-ECB746AB483A}"/>
                    </a:ext>
                  </a:extLst>
                </p14:cNvPr>
                <p14:cNvContentPartPr/>
                <p14:nvPr/>
              </p14:nvContentPartPr>
              <p14:xfrm>
                <a:off x="5592600" y="6312840"/>
                <a:ext cx="128520" cy="134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0C1E49F-9894-4E58-A158-ECB746AB483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88280" y="6308520"/>
                  <a:ext cx="137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E7D7B54-B1F6-4F54-894A-46E44A9575A1}"/>
                    </a:ext>
                  </a:extLst>
                </p14:cNvPr>
                <p14:cNvContentPartPr/>
                <p14:nvPr/>
              </p14:nvContentPartPr>
              <p14:xfrm>
                <a:off x="5609880" y="6382320"/>
                <a:ext cx="108360" cy="9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E7D7B54-B1F6-4F54-894A-46E44A9575A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05560" y="6378000"/>
                  <a:ext cx="117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F085B51-A3DD-4C24-A919-5C13C294F96F}"/>
                    </a:ext>
                  </a:extLst>
                </p14:cNvPr>
                <p14:cNvContentPartPr/>
                <p14:nvPr/>
              </p14:nvContentPartPr>
              <p14:xfrm>
                <a:off x="5735520" y="6239040"/>
                <a:ext cx="386640" cy="185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F085B51-A3DD-4C24-A919-5C13C294F96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31200" y="6234720"/>
                  <a:ext cx="39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330356-0185-43F5-8317-D5DBAD486EA4}"/>
                    </a:ext>
                  </a:extLst>
                </p14:cNvPr>
                <p14:cNvContentPartPr/>
                <p14:nvPr/>
              </p14:nvContentPartPr>
              <p14:xfrm>
                <a:off x="6112440" y="6266400"/>
                <a:ext cx="12960" cy="26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330356-0185-43F5-8317-D5DBAD486E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08120" y="6262080"/>
                  <a:ext cx="21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734374-5E9B-43B0-B3F0-8B9E2EA3B6D1}"/>
                    </a:ext>
                  </a:extLst>
                </p14:cNvPr>
                <p14:cNvContentPartPr/>
                <p14:nvPr/>
              </p14:nvContentPartPr>
              <p14:xfrm>
                <a:off x="5839560" y="6218880"/>
                <a:ext cx="343800" cy="357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734374-5E9B-43B0-B3F0-8B9E2EA3B6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35240" y="6214560"/>
                  <a:ext cx="352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4F9B5F6-924A-4617-881C-A8689A9DCBA3}"/>
                    </a:ext>
                  </a:extLst>
                </p14:cNvPr>
                <p14:cNvContentPartPr/>
                <p14:nvPr/>
              </p14:nvContentPartPr>
              <p14:xfrm>
                <a:off x="6353640" y="6315360"/>
                <a:ext cx="338400" cy="86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4F9B5F6-924A-4617-881C-A8689A9DCBA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49320" y="6311040"/>
                  <a:ext cx="347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FAE372D-33D4-4931-9B59-96C9CF3B7DCA}"/>
                    </a:ext>
                  </a:extLst>
                </p14:cNvPr>
                <p14:cNvContentPartPr/>
                <p14:nvPr/>
              </p14:nvContentPartPr>
              <p14:xfrm>
                <a:off x="6655320" y="6257760"/>
                <a:ext cx="360" cy="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FAE372D-33D4-4931-9B59-96C9CF3B7DC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51000" y="6253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BF91277-F288-4067-80BC-FAD31897117C}"/>
                    </a:ext>
                  </a:extLst>
                </p14:cNvPr>
                <p14:cNvContentPartPr/>
                <p14:nvPr/>
              </p14:nvContentPartPr>
              <p14:xfrm>
                <a:off x="6904080" y="6206640"/>
                <a:ext cx="126720" cy="219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BF91277-F288-4067-80BC-FAD31897117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99760" y="6202320"/>
                  <a:ext cx="13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BBD4FFB-26B2-4BE2-A556-6101A83B6D6C}"/>
                    </a:ext>
                  </a:extLst>
                </p14:cNvPr>
                <p14:cNvContentPartPr/>
                <p14:nvPr/>
              </p14:nvContentPartPr>
              <p14:xfrm>
                <a:off x="7089480" y="6196920"/>
                <a:ext cx="37440" cy="187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BBD4FFB-26B2-4BE2-A556-6101A83B6D6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85160" y="6192600"/>
                  <a:ext cx="46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790AF2-02C4-4B0F-B07D-ED26DEB64AD5}"/>
                    </a:ext>
                  </a:extLst>
                </p14:cNvPr>
                <p14:cNvContentPartPr/>
                <p14:nvPr/>
              </p14:nvContentPartPr>
              <p14:xfrm>
                <a:off x="7134840" y="6279360"/>
                <a:ext cx="190800" cy="92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790AF2-02C4-4B0F-B07D-ED26DEB64A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30520" y="6275040"/>
                  <a:ext cx="199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9696A5-3CC7-421E-8703-31D1D47AEF2A}"/>
                    </a:ext>
                  </a:extLst>
                </p14:cNvPr>
                <p14:cNvContentPartPr/>
                <p14:nvPr/>
              </p14:nvContentPartPr>
              <p14:xfrm>
                <a:off x="7314480" y="6224640"/>
                <a:ext cx="35280" cy="43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9696A5-3CC7-421E-8703-31D1D47AEF2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10160" y="6220320"/>
                  <a:ext cx="4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662EFD2-AB7F-413B-8214-BB997DB1A9A8}"/>
                    </a:ext>
                  </a:extLst>
                </p14:cNvPr>
                <p14:cNvContentPartPr/>
                <p14:nvPr/>
              </p14:nvContentPartPr>
              <p14:xfrm>
                <a:off x="7378920" y="6159840"/>
                <a:ext cx="120960" cy="18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662EFD2-AB7F-413B-8214-BB997DB1A9A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74600" y="6155520"/>
                  <a:ext cx="12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C2ACACF-0872-42AA-A48A-A4632D83A761}"/>
                    </a:ext>
                  </a:extLst>
                </p14:cNvPr>
                <p14:cNvContentPartPr/>
                <p14:nvPr/>
              </p14:nvContentPartPr>
              <p14:xfrm>
                <a:off x="7490520" y="6243000"/>
                <a:ext cx="416160" cy="365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C2ACACF-0872-42AA-A48A-A4632D83A76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86200" y="6238680"/>
                  <a:ext cx="424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547354A-2361-43EF-A7B6-470A9CB3AC19}"/>
                    </a:ext>
                  </a:extLst>
                </p14:cNvPr>
                <p14:cNvContentPartPr/>
                <p14:nvPr/>
              </p14:nvContentPartPr>
              <p14:xfrm>
                <a:off x="7891920" y="6146520"/>
                <a:ext cx="7560" cy="91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547354A-2361-43EF-A7B6-470A9CB3AC1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87600" y="6142200"/>
                  <a:ext cx="16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59E4F07-775C-4BD0-8B4B-495C85231883}"/>
                    </a:ext>
                  </a:extLst>
                </p14:cNvPr>
                <p14:cNvContentPartPr/>
                <p14:nvPr/>
              </p14:nvContentPartPr>
              <p14:xfrm>
                <a:off x="7930080" y="6243000"/>
                <a:ext cx="3240" cy="112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59E4F07-775C-4BD0-8B4B-495C8523188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25760" y="6238680"/>
                  <a:ext cx="11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E2FD-C6B5-488B-B39D-BAA94BC3805F}"/>
                    </a:ext>
                  </a:extLst>
                </p14:cNvPr>
                <p14:cNvContentPartPr/>
                <p14:nvPr/>
              </p14:nvContentPartPr>
              <p14:xfrm>
                <a:off x="7986960" y="6106200"/>
                <a:ext cx="368640" cy="238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E2FD-C6B5-488B-B39D-BAA94BC38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82640" y="6101880"/>
                  <a:ext cx="377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8A83D31-D411-408F-9E05-6FA6D209F2BB}"/>
                    </a:ext>
                  </a:extLst>
                </p14:cNvPr>
                <p14:cNvContentPartPr/>
                <p14:nvPr/>
              </p14:nvContentPartPr>
              <p14:xfrm>
                <a:off x="8336880" y="5967600"/>
                <a:ext cx="195480" cy="282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8A83D31-D411-408F-9E05-6FA6D209F2B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32560" y="5963280"/>
                  <a:ext cx="204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02BEBAE-FB0C-484D-9395-3407CC4EE8FE}"/>
                    </a:ext>
                  </a:extLst>
                </p14:cNvPr>
                <p14:cNvContentPartPr/>
                <p14:nvPr/>
              </p14:nvContentPartPr>
              <p14:xfrm>
                <a:off x="8328240" y="6272520"/>
                <a:ext cx="172080" cy="151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02BEBAE-FB0C-484D-9395-3407CC4EE8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23920" y="6268200"/>
                  <a:ext cx="18072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423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Breitbild</PresentationFormat>
  <Paragraphs>71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</vt:lpstr>
      <vt:lpstr>Marktgleichgewichte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Mikroökonomik</dc:title>
  <dc:creator>bjk</dc:creator>
  <cp:lastModifiedBy>Köster, Bernhard Johannes</cp:lastModifiedBy>
  <cp:revision>212</cp:revision>
  <dcterms:created xsi:type="dcterms:W3CDTF">2021-06-08T09:55:06Z</dcterms:created>
  <dcterms:modified xsi:type="dcterms:W3CDTF">2024-12-19T14:51:42Z</dcterms:modified>
</cp:coreProperties>
</file>